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01" r:id="rId1"/>
    <p:sldMasterId id="2147484116" r:id="rId2"/>
  </p:sldMasterIdLst>
  <p:notesMasterIdLst>
    <p:notesMasterId r:id="rId71"/>
  </p:notesMasterIdLst>
  <p:handoutMasterIdLst>
    <p:handoutMasterId r:id="rId72"/>
  </p:handoutMasterIdLst>
  <p:sldIdLst>
    <p:sldId id="1604" r:id="rId3"/>
    <p:sldId id="1194" r:id="rId4"/>
    <p:sldId id="1646" r:id="rId5"/>
    <p:sldId id="1568" r:id="rId6"/>
    <p:sldId id="1474" r:id="rId7"/>
    <p:sldId id="1659" r:id="rId8"/>
    <p:sldId id="1274" r:id="rId9"/>
    <p:sldId id="1583" r:id="rId10"/>
    <p:sldId id="1584" r:id="rId11"/>
    <p:sldId id="1202" r:id="rId12"/>
    <p:sldId id="1207" r:id="rId13"/>
    <p:sldId id="1628" r:id="rId14"/>
    <p:sldId id="1629" r:id="rId15"/>
    <p:sldId id="1630" r:id="rId16"/>
    <p:sldId id="1625" r:id="rId17"/>
    <p:sldId id="1605" r:id="rId18"/>
    <p:sldId id="1657" r:id="rId19"/>
    <p:sldId id="1658" r:id="rId20"/>
    <p:sldId id="1594" r:id="rId21"/>
    <p:sldId id="1585" r:id="rId22"/>
    <p:sldId id="1656" r:id="rId23"/>
    <p:sldId id="1210" r:id="rId24"/>
    <p:sldId id="1552" r:id="rId25"/>
    <p:sldId id="1626" r:id="rId26"/>
    <p:sldId id="1627" r:id="rId27"/>
    <p:sldId id="1462" r:id="rId28"/>
    <p:sldId id="1487" r:id="rId29"/>
    <p:sldId id="1588" r:id="rId30"/>
    <p:sldId id="1606" r:id="rId31"/>
    <p:sldId id="1607" r:id="rId32"/>
    <p:sldId id="1590" r:id="rId33"/>
    <p:sldId id="1592" r:id="rId34"/>
    <p:sldId id="1573" r:id="rId35"/>
    <p:sldId id="1598" r:id="rId36"/>
    <p:sldId id="1575" r:id="rId37"/>
    <p:sldId id="1655" r:id="rId38"/>
    <p:sldId id="1577" r:id="rId39"/>
    <p:sldId id="1453" r:id="rId40"/>
    <p:sldId id="1454" r:id="rId41"/>
    <p:sldId id="1520" r:id="rId42"/>
    <p:sldId id="1571" r:id="rId43"/>
    <p:sldId id="1566" r:id="rId44"/>
    <p:sldId id="1527" r:id="rId45"/>
    <p:sldId id="1608" r:id="rId46"/>
    <p:sldId id="1602" r:id="rId47"/>
    <p:sldId id="1652" r:id="rId48"/>
    <p:sldId id="1649" r:id="rId49"/>
    <p:sldId id="1662" r:id="rId50"/>
    <p:sldId id="1452" r:id="rId51"/>
    <p:sldId id="1499" r:id="rId52"/>
    <p:sldId id="1635" r:id="rId53"/>
    <p:sldId id="1663" r:id="rId54"/>
    <p:sldId id="1653" r:id="rId55"/>
    <p:sldId id="1645" r:id="rId56"/>
    <p:sldId id="1650" r:id="rId57"/>
    <p:sldId id="1640" r:id="rId58"/>
    <p:sldId id="1612" r:id="rId59"/>
    <p:sldId id="1617" r:id="rId60"/>
    <p:sldId id="1613" r:id="rId61"/>
    <p:sldId id="1614" r:id="rId62"/>
    <p:sldId id="1615" r:id="rId63"/>
    <p:sldId id="1616" r:id="rId64"/>
    <p:sldId id="1618" r:id="rId65"/>
    <p:sldId id="1631" r:id="rId66"/>
    <p:sldId id="1647" r:id="rId67"/>
    <p:sldId id="1661" r:id="rId68"/>
    <p:sldId id="1654" r:id="rId69"/>
    <p:sldId id="1660" r:id="rId70"/>
  </p:sldIdLst>
  <p:sldSz cx="9144000" cy="6858000" type="screen4x3"/>
  <p:notesSz cx="6858000" cy="9296400"/>
  <p:embeddedFontLst>
    <p:embeddedFont>
      <p:font typeface="MS PGothic" panose="020B0600070205080204" pitchFamily="34" charset="-128"/>
      <p:regular r:id="rId73"/>
    </p:embeddedFon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宋体" panose="02010600030101010101" pitchFamily="2" charset="-122"/>
      <p:regular r:id="rId78"/>
    </p:embeddedFont>
    <p:embeddedFont>
      <p:font typeface="Microsoft Sans Serif" panose="020B0604020202020204" pitchFamily="34" charset="0"/>
      <p:regular r:id="rId7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mela" initials="K" lastIdx="5" clrIdx="0"/>
  <p:cmAuthor id="1" name="Nevena" initials="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99"/>
    <a:srgbClr val="008000"/>
    <a:srgbClr val="FF9999"/>
    <a:srgbClr val="99FF99"/>
    <a:srgbClr val="BBE1E3"/>
    <a:srgbClr val="99CCFF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6936" autoAdjust="0"/>
  </p:normalViewPr>
  <p:slideViewPr>
    <p:cSldViewPr snapToGrid="0">
      <p:cViewPr varScale="1">
        <p:scale>
          <a:sx n="74" d="100"/>
          <a:sy n="74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308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font" Target="fonts/font4.fntdata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80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3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CA"/>
              <a:t>Last published trial  - what did you do with the datasets/raw data/individual patient data? </a:t>
            </a:r>
          </a:p>
        </c:rich>
      </c:tx>
      <c:layout>
        <c:manualLayout>
          <c:xMode val="edge"/>
          <c:yMode val="edge"/>
          <c:x val="0.10763907115777194"/>
          <c:y val="3.16742081447963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37518543698703"/>
          <c:y val="0.18778301287539426"/>
          <c:w val="0.86632091322311944"/>
          <c:h val="0.595023281761791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333333"/>
              </a:solidFill>
              <a:prstDash val="solid"/>
            </a:ln>
          </c:spPr>
          <c:invertIfNegative val="0"/>
          <c:cat>
            <c:strRef>
              <c:f>'[2015-6-13 Impact_results_byquestion mm.xls]Question 14'!$A$4:$A$7</c:f>
              <c:strCache>
                <c:ptCount val="4"/>
                <c:pt idx="0">
                  <c:v>Saved on my computer</c:v>
                </c:pt>
                <c:pt idx="1">
                  <c:v>Saved in my organisation’s database or website</c:v>
                </c:pt>
                <c:pt idx="2">
                  <c:v>Sent to a Journal along with the manuscript</c:v>
                </c:pt>
                <c:pt idx="3">
                  <c:v>Data was saved by sponsor/funding agency</c:v>
                </c:pt>
              </c:strCache>
            </c:strRef>
          </c:cat>
          <c:val>
            <c:numRef>
              <c:f>'[2015-6-13 Impact_results_byquestion mm.xls]Question 14'!$C$4:$C$7</c:f>
              <c:numCache>
                <c:formatCode>0.0%</c:formatCode>
                <c:ptCount val="4"/>
                <c:pt idx="0">
                  <c:v>0.58099999999999996</c:v>
                </c:pt>
                <c:pt idx="1">
                  <c:v>0.45799999999999996</c:v>
                </c:pt>
                <c:pt idx="2">
                  <c:v>4.2999999999999997E-2</c:v>
                </c:pt>
                <c:pt idx="3">
                  <c:v>0.126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594496"/>
        <c:axId val="244594888"/>
      </c:barChart>
      <c:catAx>
        <c:axId val="24459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244594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4594888"/>
        <c:scaling>
          <c:orientation val="minMax"/>
        </c:scaling>
        <c:delete val="0"/>
        <c:axPos val="l"/>
        <c:majorGridlines>
          <c:spPr>
            <a:ln w="3175">
              <a:solidFill>
                <a:srgbClr val="333333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244594496"/>
        <c:crossesAt val="1"/>
        <c:crossBetween val="between"/>
      </c:valAx>
      <c:spPr>
        <a:solidFill>
          <a:srgbClr val="EEEEEE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EEEEEE"/>
    </a:solidFill>
    <a:ln w="3175">
      <a:solidFill>
        <a:srgbClr val="333333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1">
    <c:autoUpdate val="0"/>
  </c:externalData>
</c:chartSpace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image" Target="../media/image45.jpg"/><Relationship Id="rId4" Type="http://schemas.openxmlformats.org/officeDocument/2006/relationships/image" Target="../media/image4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1D4B1-B961-47FA-9073-FF96BDB022EE}" type="doc">
      <dgm:prSet loTypeId="urn:microsoft.com/office/officeart/2005/8/layout/pyramid1" loCatId="pyramid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n-CA"/>
        </a:p>
      </dgm:t>
    </dgm:pt>
    <dgm:pt modelId="{785F6F4C-3297-4044-8914-15E66BF160A3}">
      <dgm:prSet/>
      <dgm:spPr/>
      <dgm:t>
        <a:bodyPr/>
        <a:lstStyle/>
        <a:p>
          <a:pPr rtl="0"/>
          <a:r>
            <a:rPr lang="en-CA" dirty="0" smtClean="0"/>
            <a:t>Data – findings </a:t>
          </a:r>
          <a:endParaRPr lang="en-CA" dirty="0"/>
        </a:p>
      </dgm:t>
    </dgm:pt>
    <dgm:pt modelId="{2E7956F0-1FDD-433B-A8CD-6AFC4448C860}" type="parTrans" cxnId="{466E9602-0E9D-46EA-9192-E05768678739}">
      <dgm:prSet/>
      <dgm:spPr/>
      <dgm:t>
        <a:bodyPr/>
        <a:lstStyle/>
        <a:p>
          <a:endParaRPr lang="en-CA"/>
        </a:p>
      </dgm:t>
    </dgm:pt>
    <dgm:pt modelId="{711E635C-882E-4CDE-9CA4-57A899913DC6}" type="sibTrans" cxnId="{466E9602-0E9D-46EA-9192-E05768678739}">
      <dgm:prSet/>
      <dgm:spPr/>
      <dgm:t>
        <a:bodyPr/>
        <a:lstStyle/>
        <a:p>
          <a:endParaRPr lang="en-CA"/>
        </a:p>
      </dgm:t>
    </dgm:pt>
    <dgm:pt modelId="{55AE4844-AE1A-44F4-8B85-42869CEB703C}">
      <dgm:prSet/>
      <dgm:spPr/>
      <dgm:t>
        <a:bodyPr/>
        <a:lstStyle/>
        <a:p>
          <a:pPr rtl="0"/>
          <a:r>
            <a:rPr lang="en-CA" dirty="0" smtClean="0"/>
            <a:t>Information - results</a:t>
          </a:r>
          <a:endParaRPr lang="en-CA" dirty="0"/>
        </a:p>
      </dgm:t>
    </dgm:pt>
    <dgm:pt modelId="{CB4688AE-65DF-44B9-A7FA-01A954278116}" type="parTrans" cxnId="{8224F596-2937-4621-8F61-3285B56784EB}">
      <dgm:prSet/>
      <dgm:spPr/>
      <dgm:t>
        <a:bodyPr/>
        <a:lstStyle/>
        <a:p>
          <a:endParaRPr lang="en-CA"/>
        </a:p>
      </dgm:t>
    </dgm:pt>
    <dgm:pt modelId="{0C88B803-155B-4426-8265-AD31532E8E85}" type="sibTrans" cxnId="{8224F596-2937-4621-8F61-3285B56784EB}">
      <dgm:prSet/>
      <dgm:spPr/>
      <dgm:t>
        <a:bodyPr/>
        <a:lstStyle/>
        <a:p>
          <a:endParaRPr lang="en-CA"/>
        </a:p>
      </dgm:t>
    </dgm:pt>
    <dgm:pt modelId="{AB0BE69B-9D6B-4F7D-A1C2-9F89598D9259}">
      <dgm:prSet/>
      <dgm:spPr/>
      <dgm:t>
        <a:bodyPr/>
        <a:lstStyle/>
        <a:p>
          <a:pPr rtl="0"/>
          <a:r>
            <a:rPr lang="en-CA" dirty="0" smtClean="0"/>
            <a:t>Knowledge - evidence</a:t>
          </a:r>
          <a:endParaRPr lang="en-CA" dirty="0"/>
        </a:p>
      </dgm:t>
    </dgm:pt>
    <dgm:pt modelId="{7A7BBF84-E020-4851-A329-29E98CE2750A}" type="parTrans" cxnId="{A73925D4-689D-405C-BE14-7704091BC223}">
      <dgm:prSet/>
      <dgm:spPr/>
      <dgm:t>
        <a:bodyPr/>
        <a:lstStyle/>
        <a:p>
          <a:endParaRPr lang="en-CA"/>
        </a:p>
      </dgm:t>
    </dgm:pt>
    <dgm:pt modelId="{193D8BAE-890E-4986-97EA-ED6044D05A29}" type="sibTrans" cxnId="{A73925D4-689D-405C-BE14-7704091BC223}">
      <dgm:prSet/>
      <dgm:spPr/>
      <dgm:t>
        <a:bodyPr/>
        <a:lstStyle/>
        <a:p>
          <a:endParaRPr lang="en-CA"/>
        </a:p>
      </dgm:t>
    </dgm:pt>
    <dgm:pt modelId="{1A819AC5-7E1C-4D8E-B777-611E3B76B67E}">
      <dgm:prSet/>
      <dgm:spPr/>
      <dgm:t>
        <a:bodyPr anchor="b"/>
        <a:lstStyle/>
        <a:p>
          <a:pPr rtl="0"/>
          <a:r>
            <a:rPr lang="en-CA" dirty="0" smtClean="0"/>
            <a:t>Wisdom</a:t>
          </a:r>
          <a:br>
            <a:rPr lang="en-CA" dirty="0" smtClean="0"/>
          </a:br>
          <a:r>
            <a:rPr lang="en-CA" dirty="0" smtClean="0"/>
            <a:t>know how &amp; what to do</a:t>
          </a:r>
          <a:endParaRPr lang="en-CA" dirty="0"/>
        </a:p>
      </dgm:t>
    </dgm:pt>
    <dgm:pt modelId="{DB8DDBDE-CA72-4B67-BAD1-3AD56E5B34C2}" type="parTrans" cxnId="{6CCF4D79-634E-4A92-868A-8CBA2759187B}">
      <dgm:prSet/>
      <dgm:spPr/>
      <dgm:t>
        <a:bodyPr/>
        <a:lstStyle/>
        <a:p>
          <a:endParaRPr lang="en-CA"/>
        </a:p>
      </dgm:t>
    </dgm:pt>
    <dgm:pt modelId="{DC4E0DCE-7DCE-4E48-8229-C52B152DEC42}" type="sibTrans" cxnId="{6CCF4D79-634E-4A92-868A-8CBA2759187B}">
      <dgm:prSet/>
      <dgm:spPr/>
      <dgm:t>
        <a:bodyPr/>
        <a:lstStyle/>
        <a:p>
          <a:endParaRPr lang="en-CA"/>
        </a:p>
      </dgm:t>
    </dgm:pt>
    <dgm:pt modelId="{25FC737C-5EED-4EE3-8AE0-119769993E48}">
      <dgm:prSet custT="1"/>
      <dgm:spPr/>
      <dgm:t>
        <a:bodyPr anchor="b"/>
        <a:lstStyle/>
        <a:p>
          <a:pPr rtl="0"/>
          <a:r>
            <a:rPr lang="en-CA" sz="2000" dirty="0" smtClean="0"/>
            <a:t>New</a:t>
          </a:r>
          <a:br>
            <a:rPr lang="en-CA" sz="2000" dirty="0" smtClean="0"/>
          </a:br>
          <a:r>
            <a:rPr lang="en-CA" sz="2000" dirty="0" smtClean="0"/>
            <a:t>therapies</a:t>
          </a:r>
          <a:endParaRPr lang="en-CA" sz="2000" dirty="0"/>
        </a:p>
      </dgm:t>
    </dgm:pt>
    <dgm:pt modelId="{8B7DE3C6-F72A-4967-AE7E-9A7BDDF4D4C6}" type="parTrans" cxnId="{BAD9EB3D-422B-46FB-B3AD-1A67FA6C0A24}">
      <dgm:prSet/>
      <dgm:spPr/>
      <dgm:t>
        <a:bodyPr/>
        <a:lstStyle/>
        <a:p>
          <a:endParaRPr lang="en-CA"/>
        </a:p>
      </dgm:t>
    </dgm:pt>
    <dgm:pt modelId="{8A84316D-5023-4282-A455-F41510BDE11A}" type="sibTrans" cxnId="{BAD9EB3D-422B-46FB-B3AD-1A67FA6C0A24}">
      <dgm:prSet/>
      <dgm:spPr/>
      <dgm:t>
        <a:bodyPr/>
        <a:lstStyle/>
        <a:p>
          <a:endParaRPr lang="en-CA"/>
        </a:p>
      </dgm:t>
    </dgm:pt>
    <dgm:pt modelId="{E14F2A8A-DBFF-4292-9D27-C562DC73AC09}" type="pres">
      <dgm:prSet presAssocID="{1BD1D4B1-B961-47FA-9073-FF96BDB022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D4B1467-ADD0-4C8A-999F-9D9FEDC8275D}" type="pres">
      <dgm:prSet presAssocID="{25FC737C-5EED-4EE3-8AE0-119769993E48}" presName="Name8" presStyleCnt="0"/>
      <dgm:spPr/>
    </dgm:pt>
    <dgm:pt modelId="{D57A3E5A-8CCC-4F74-BEAF-D139E47542C3}" type="pres">
      <dgm:prSet presAssocID="{25FC737C-5EED-4EE3-8AE0-119769993E48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12F2488-7CBA-4FC4-9769-EBAEB7988E72}" type="pres">
      <dgm:prSet presAssocID="{25FC737C-5EED-4EE3-8AE0-119769993E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889CF97-760A-410A-9C26-69753874BA45}" type="pres">
      <dgm:prSet presAssocID="{1A819AC5-7E1C-4D8E-B777-611E3B76B67E}" presName="Name8" presStyleCnt="0"/>
      <dgm:spPr/>
    </dgm:pt>
    <dgm:pt modelId="{2CAA6F48-A9B5-4372-B4B1-09EB7CC86475}" type="pres">
      <dgm:prSet presAssocID="{1A819AC5-7E1C-4D8E-B777-611E3B76B67E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AD91DE1-DB03-48DE-A43B-6E94FCF65FB8}" type="pres">
      <dgm:prSet presAssocID="{1A819AC5-7E1C-4D8E-B777-611E3B76B6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E8B5D6E-98C9-44CA-8F66-36244B1B86D0}" type="pres">
      <dgm:prSet presAssocID="{AB0BE69B-9D6B-4F7D-A1C2-9F89598D9259}" presName="Name8" presStyleCnt="0"/>
      <dgm:spPr/>
    </dgm:pt>
    <dgm:pt modelId="{A7D1B4FD-A7A2-4BF5-B9A8-B15112DF3290}" type="pres">
      <dgm:prSet presAssocID="{AB0BE69B-9D6B-4F7D-A1C2-9F89598D925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10756A3-C513-4CBA-9C55-DED130F0B55B}" type="pres">
      <dgm:prSet presAssocID="{AB0BE69B-9D6B-4F7D-A1C2-9F89598D925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EF515BA-215F-4FD3-AECF-3F57C5359BF5}" type="pres">
      <dgm:prSet presAssocID="{55AE4844-AE1A-44F4-8B85-42869CEB703C}" presName="Name8" presStyleCnt="0"/>
      <dgm:spPr/>
    </dgm:pt>
    <dgm:pt modelId="{1F46FE3D-9D87-4858-B762-1DA501A196B9}" type="pres">
      <dgm:prSet presAssocID="{55AE4844-AE1A-44F4-8B85-42869CEB703C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3A5F5FA-E79B-43D1-B0EB-7DD765E591AE}" type="pres">
      <dgm:prSet presAssocID="{55AE4844-AE1A-44F4-8B85-42869CEB70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2E32761-0262-4FAD-BC1B-23BD75A7BB8B}" type="pres">
      <dgm:prSet presAssocID="{785F6F4C-3297-4044-8914-15E66BF160A3}" presName="Name8" presStyleCnt="0"/>
      <dgm:spPr/>
    </dgm:pt>
    <dgm:pt modelId="{6E0E9EC1-2CF8-4AFE-8C98-F5FC8970FD7C}" type="pres">
      <dgm:prSet presAssocID="{785F6F4C-3297-4044-8914-15E66BF160A3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97981B1-13BD-482B-A2D8-59EE8FE60F5B}" type="pres">
      <dgm:prSet presAssocID="{785F6F4C-3297-4044-8914-15E66BF160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CEEDC08-51AD-4F91-B254-2CA4F2525107}" type="presOf" srcId="{1BD1D4B1-B961-47FA-9073-FF96BDB022EE}" destId="{E14F2A8A-DBFF-4292-9D27-C562DC73AC09}" srcOrd="0" destOrd="0" presId="urn:microsoft.com/office/officeart/2005/8/layout/pyramid1"/>
    <dgm:cxn modelId="{3BB568AC-3827-4AC4-914E-A266C186AAFD}" type="presOf" srcId="{55AE4844-AE1A-44F4-8B85-42869CEB703C}" destId="{E3A5F5FA-E79B-43D1-B0EB-7DD765E591AE}" srcOrd="1" destOrd="0" presId="urn:microsoft.com/office/officeart/2005/8/layout/pyramid1"/>
    <dgm:cxn modelId="{BAD9EB3D-422B-46FB-B3AD-1A67FA6C0A24}" srcId="{1BD1D4B1-B961-47FA-9073-FF96BDB022EE}" destId="{25FC737C-5EED-4EE3-8AE0-119769993E48}" srcOrd="0" destOrd="0" parTransId="{8B7DE3C6-F72A-4967-AE7E-9A7BDDF4D4C6}" sibTransId="{8A84316D-5023-4282-A455-F41510BDE11A}"/>
    <dgm:cxn modelId="{8224F596-2937-4621-8F61-3285B56784EB}" srcId="{1BD1D4B1-B961-47FA-9073-FF96BDB022EE}" destId="{55AE4844-AE1A-44F4-8B85-42869CEB703C}" srcOrd="3" destOrd="0" parTransId="{CB4688AE-65DF-44B9-A7FA-01A954278116}" sibTransId="{0C88B803-155B-4426-8265-AD31532E8E85}"/>
    <dgm:cxn modelId="{DA5B82BD-7FC1-44E3-8D35-9D301A725D1C}" type="presOf" srcId="{785F6F4C-3297-4044-8914-15E66BF160A3}" destId="{6E0E9EC1-2CF8-4AFE-8C98-F5FC8970FD7C}" srcOrd="0" destOrd="0" presId="urn:microsoft.com/office/officeart/2005/8/layout/pyramid1"/>
    <dgm:cxn modelId="{466E9602-0E9D-46EA-9192-E05768678739}" srcId="{1BD1D4B1-B961-47FA-9073-FF96BDB022EE}" destId="{785F6F4C-3297-4044-8914-15E66BF160A3}" srcOrd="4" destOrd="0" parTransId="{2E7956F0-1FDD-433B-A8CD-6AFC4448C860}" sibTransId="{711E635C-882E-4CDE-9CA4-57A899913DC6}"/>
    <dgm:cxn modelId="{A7458530-5DB9-4780-80E3-D5A757193821}" type="presOf" srcId="{25FC737C-5EED-4EE3-8AE0-119769993E48}" destId="{D57A3E5A-8CCC-4F74-BEAF-D139E47542C3}" srcOrd="0" destOrd="0" presId="urn:microsoft.com/office/officeart/2005/8/layout/pyramid1"/>
    <dgm:cxn modelId="{6CCF4D79-634E-4A92-868A-8CBA2759187B}" srcId="{1BD1D4B1-B961-47FA-9073-FF96BDB022EE}" destId="{1A819AC5-7E1C-4D8E-B777-611E3B76B67E}" srcOrd="1" destOrd="0" parTransId="{DB8DDBDE-CA72-4B67-BAD1-3AD56E5B34C2}" sibTransId="{DC4E0DCE-7DCE-4E48-8229-C52B152DEC42}"/>
    <dgm:cxn modelId="{A73925D4-689D-405C-BE14-7704091BC223}" srcId="{1BD1D4B1-B961-47FA-9073-FF96BDB022EE}" destId="{AB0BE69B-9D6B-4F7D-A1C2-9F89598D9259}" srcOrd="2" destOrd="0" parTransId="{7A7BBF84-E020-4851-A329-29E98CE2750A}" sibTransId="{193D8BAE-890E-4986-97EA-ED6044D05A29}"/>
    <dgm:cxn modelId="{113CF91B-BB88-4D40-8964-EC1CC9C68A75}" type="presOf" srcId="{AB0BE69B-9D6B-4F7D-A1C2-9F89598D9259}" destId="{A7D1B4FD-A7A2-4BF5-B9A8-B15112DF3290}" srcOrd="0" destOrd="0" presId="urn:microsoft.com/office/officeart/2005/8/layout/pyramid1"/>
    <dgm:cxn modelId="{4EAA76AA-1C9B-4F85-BD44-5092D3B5DD02}" type="presOf" srcId="{AB0BE69B-9D6B-4F7D-A1C2-9F89598D9259}" destId="{810756A3-C513-4CBA-9C55-DED130F0B55B}" srcOrd="1" destOrd="0" presId="urn:microsoft.com/office/officeart/2005/8/layout/pyramid1"/>
    <dgm:cxn modelId="{697E94ED-5D74-4230-A53B-BA4D8175F870}" type="presOf" srcId="{25FC737C-5EED-4EE3-8AE0-119769993E48}" destId="{712F2488-7CBA-4FC4-9769-EBAEB7988E72}" srcOrd="1" destOrd="0" presId="urn:microsoft.com/office/officeart/2005/8/layout/pyramid1"/>
    <dgm:cxn modelId="{D2CE7D99-223E-4356-B8A0-B41994DA1D41}" type="presOf" srcId="{55AE4844-AE1A-44F4-8B85-42869CEB703C}" destId="{1F46FE3D-9D87-4858-B762-1DA501A196B9}" srcOrd="0" destOrd="0" presId="urn:microsoft.com/office/officeart/2005/8/layout/pyramid1"/>
    <dgm:cxn modelId="{5CEAB011-26EC-4999-81E2-FCF09121762C}" type="presOf" srcId="{1A819AC5-7E1C-4D8E-B777-611E3B76B67E}" destId="{0AD91DE1-DB03-48DE-A43B-6E94FCF65FB8}" srcOrd="1" destOrd="0" presId="urn:microsoft.com/office/officeart/2005/8/layout/pyramid1"/>
    <dgm:cxn modelId="{2CB31C77-600B-4D0B-9D04-9E2E6DEC60AE}" type="presOf" srcId="{1A819AC5-7E1C-4D8E-B777-611E3B76B67E}" destId="{2CAA6F48-A9B5-4372-B4B1-09EB7CC86475}" srcOrd="0" destOrd="0" presId="urn:microsoft.com/office/officeart/2005/8/layout/pyramid1"/>
    <dgm:cxn modelId="{1CDA95FA-20AE-41FA-B96F-3AF479BECEC0}" type="presOf" srcId="{785F6F4C-3297-4044-8914-15E66BF160A3}" destId="{A97981B1-13BD-482B-A2D8-59EE8FE60F5B}" srcOrd="1" destOrd="0" presId="urn:microsoft.com/office/officeart/2005/8/layout/pyramid1"/>
    <dgm:cxn modelId="{1397C1DC-0EC5-42A7-BAA5-F501B24E9BC8}" type="presParOf" srcId="{E14F2A8A-DBFF-4292-9D27-C562DC73AC09}" destId="{AD4B1467-ADD0-4C8A-999F-9D9FEDC8275D}" srcOrd="0" destOrd="0" presId="urn:microsoft.com/office/officeart/2005/8/layout/pyramid1"/>
    <dgm:cxn modelId="{459B1E2B-5DFA-4BCC-8FA0-DE7D5D367D53}" type="presParOf" srcId="{AD4B1467-ADD0-4C8A-999F-9D9FEDC8275D}" destId="{D57A3E5A-8CCC-4F74-BEAF-D139E47542C3}" srcOrd="0" destOrd="0" presId="urn:microsoft.com/office/officeart/2005/8/layout/pyramid1"/>
    <dgm:cxn modelId="{1D22A45A-07CC-464C-8379-08F514E1F9C0}" type="presParOf" srcId="{AD4B1467-ADD0-4C8A-999F-9D9FEDC8275D}" destId="{712F2488-7CBA-4FC4-9769-EBAEB7988E72}" srcOrd="1" destOrd="0" presId="urn:microsoft.com/office/officeart/2005/8/layout/pyramid1"/>
    <dgm:cxn modelId="{7FCA52B1-00CE-4695-B739-5F000C02EDED}" type="presParOf" srcId="{E14F2A8A-DBFF-4292-9D27-C562DC73AC09}" destId="{5889CF97-760A-410A-9C26-69753874BA45}" srcOrd="1" destOrd="0" presId="urn:microsoft.com/office/officeart/2005/8/layout/pyramid1"/>
    <dgm:cxn modelId="{C3FEA818-8D54-4C09-97D2-4BBF47823A9D}" type="presParOf" srcId="{5889CF97-760A-410A-9C26-69753874BA45}" destId="{2CAA6F48-A9B5-4372-B4B1-09EB7CC86475}" srcOrd="0" destOrd="0" presId="urn:microsoft.com/office/officeart/2005/8/layout/pyramid1"/>
    <dgm:cxn modelId="{98110938-0229-46B5-95EC-2C89A0526898}" type="presParOf" srcId="{5889CF97-760A-410A-9C26-69753874BA45}" destId="{0AD91DE1-DB03-48DE-A43B-6E94FCF65FB8}" srcOrd="1" destOrd="0" presId="urn:microsoft.com/office/officeart/2005/8/layout/pyramid1"/>
    <dgm:cxn modelId="{C80750CC-4FF3-46B7-A2D1-581B5C1E53EC}" type="presParOf" srcId="{E14F2A8A-DBFF-4292-9D27-C562DC73AC09}" destId="{2E8B5D6E-98C9-44CA-8F66-36244B1B86D0}" srcOrd="2" destOrd="0" presId="urn:microsoft.com/office/officeart/2005/8/layout/pyramid1"/>
    <dgm:cxn modelId="{FC35F973-2917-4A91-9C50-1FDC9825EEC7}" type="presParOf" srcId="{2E8B5D6E-98C9-44CA-8F66-36244B1B86D0}" destId="{A7D1B4FD-A7A2-4BF5-B9A8-B15112DF3290}" srcOrd="0" destOrd="0" presId="urn:microsoft.com/office/officeart/2005/8/layout/pyramid1"/>
    <dgm:cxn modelId="{4A4840E7-EB74-43C4-B86D-0678D02CC185}" type="presParOf" srcId="{2E8B5D6E-98C9-44CA-8F66-36244B1B86D0}" destId="{810756A3-C513-4CBA-9C55-DED130F0B55B}" srcOrd="1" destOrd="0" presId="urn:microsoft.com/office/officeart/2005/8/layout/pyramid1"/>
    <dgm:cxn modelId="{5909E4D5-F553-4A15-80F4-2015FEA7AAC2}" type="presParOf" srcId="{E14F2A8A-DBFF-4292-9D27-C562DC73AC09}" destId="{CEF515BA-215F-4FD3-AECF-3F57C5359BF5}" srcOrd="3" destOrd="0" presId="urn:microsoft.com/office/officeart/2005/8/layout/pyramid1"/>
    <dgm:cxn modelId="{621B09B9-0099-4B2C-A4B1-E77A60A6DE8F}" type="presParOf" srcId="{CEF515BA-215F-4FD3-AECF-3F57C5359BF5}" destId="{1F46FE3D-9D87-4858-B762-1DA501A196B9}" srcOrd="0" destOrd="0" presId="urn:microsoft.com/office/officeart/2005/8/layout/pyramid1"/>
    <dgm:cxn modelId="{7CDF1D21-B42B-4F35-B66E-49A83596084F}" type="presParOf" srcId="{CEF515BA-215F-4FD3-AECF-3F57C5359BF5}" destId="{E3A5F5FA-E79B-43D1-B0EB-7DD765E591AE}" srcOrd="1" destOrd="0" presId="urn:microsoft.com/office/officeart/2005/8/layout/pyramid1"/>
    <dgm:cxn modelId="{0553A34D-9C63-469A-8F58-E3F2CF2F595D}" type="presParOf" srcId="{E14F2A8A-DBFF-4292-9D27-C562DC73AC09}" destId="{62E32761-0262-4FAD-BC1B-23BD75A7BB8B}" srcOrd="4" destOrd="0" presId="urn:microsoft.com/office/officeart/2005/8/layout/pyramid1"/>
    <dgm:cxn modelId="{B4E56677-0C84-40FA-AEF1-DA441D087EA9}" type="presParOf" srcId="{62E32761-0262-4FAD-BC1B-23BD75A7BB8B}" destId="{6E0E9EC1-2CF8-4AFE-8C98-F5FC8970FD7C}" srcOrd="0" destOrd="0" presId="urn:microsoft.com/office/officeart/2005/8/layout/pyramid1"/>
    <dgm:cxn modelId="{1C6C7C34-6448-45F8-BB12-03643D2015F0}" type="presParOf" srcId="{62E32761-0262-4FAD-BC1B-23BD75A7BB8B}" destId="{A97981B1-13BD-482B-A2D8-59EE8FE60F5B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044C94-526D-4F30-AF18-882CD8EB0578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BF06BC-DC3A-477A-B0A2-1DB99834CB16}">
      <dgm:prSet phldrT="[Text]" custT="1"/>
      <dgm:spPr/>
      <dgm:t>
        <a:bodyPr/>
        <a:lstStyle/>
        <a:p>
          <a:r>
            <a:rPr lang="en-CA" sz="2000" dirty="0" smtClean="0"/>
            <a:t>baseline</a:t>
          </a:r>
          <a:endParaRPr lang="en-US" sz="2000" dirty="0"/>
        </a:p>
      </dgm:t>
    </dgm:pt>
    <dgm:pt modelId="{46D92640-719E-476B-821C-C0C81E2BB77B}" type="parTrans" cxnId="{98894833-B5DF-47F1-BB0A-6633C43DF0E2}">
      <dgm:prSet/>
      <dgm:spPr/>
      <dgm:t>
        <a:bodyPr/>
        <a:lstStyle/>
        <a:p>
          <a:endParaRPr lang="en-US"/>
        </a:p>
      </dgm:t>
    </dgm:pt>
    <dgm:pt modelId="{89AC2683-8C35-41F4-868B-0229282A666C}" type="sibTrans" cxnId="{98894833-B5DF-47F1-BB0A-6633C43DF0E2}">
      <dgm:prSet/>
      <dgm:spPr/>
      <dgm:t>
        <a:bodyPr/>
        <a:lstStyle/>
        <a:p>
          <a:endParaRPr lang="en-US"/>
        </a:p>
      </dgm:t>
    </dgm:pt>
    <dgm:pt modelId="{9427C919-0A3A-415A-806D-F64DFECACD52}">
      <dgm:prSet custT="1"/>
      <dgm:spPr/>
      <dgm:t>
        <a:bodyPr/>
        <a:lstStyle/>
        <a:p>
          <a:r>
            <a:rPr lang="en-CA" sz="2000" dirty="0" smtClean="0"/>
            <a:t>ongoing tendencies</a:t>
          </a:r>
          <a:endParaRPr lang="en-CA" sz="2000" dirty="0"/>
        </a:p>
      </dgm:t>
    </dgm:pt>
    <dgm:pt modelId="{30737865-9D1E-4456-A996-7F4C813B1F35}" type="parTrans" cxnId="{75BDF002-290C-48FA-8EEA-5B9AF7386420}">
      <dgm:prSet/>
      <dgm:spPr/>
      <dgm:t>
        <a:bodyPr/>
        <a:lstStyle/>
        <a:p>
          <a:endParaRPr lang="en-US"/>
        </a:p>
      </dgm:t>
    </dgm:pt>
    <dgm:pt modelId="{52D3C250-C5B5-4A1B-9555-653D9A587452}" type="sibTrans" cxnId="{75BDF002-290C-48FA-8EEA-5B9AF7386420}">
      <dgm:prSet/>
      <dgm:spPr/>
      <dgm:t>
        <a:bodyPr/>
        <a:lstStyle/>
        <a:p>
          <a:endParaRPr lang="en-US"/>
        </a:p>
      </dgm:t>
    </dgm:pt>
    <dgm:pt modelId="{CC22519E-5829-4984-BA65-1C166029B55A}">
      <dgm:prSet custT="1"/>
      <dgm:spPr/>
      <dgm:t>
        <a:bodyPr/>
        <a:lstStyle/>
        <a:p>
          <a:r>
            <a:rPr lang="en-CA" sz="2000" dirty="0" smtClean="0"/>
            <a:t>Public sharing of findings</a:t>
          </a:r>
        </a:p>
      </dgm:t>
    </dgm:pt>
    <dgm:pt modelId="{83E3112E-3674-4F45-9246-0D2B6B9D6C21}" type="parTrans" cxnId="{B4518281-49E1-45AB-B301-97B314305285}">
      <dgm:prSet/>
      <dgm:spPr/>
      <dgm:t>
        <a:bodyPr/>
        <a:lstStyle/>
        <a:p>
          <a:endParaRPr lang="en-US"/>
        </a:p>
      </dgm:t>
    </dgm:pt>
    <dgm:pt modelId="{EA427D16-C1B7-43CB-9837-697272CC1A99}" type="sibTrans" cxnId="{B4518281-49E1-45AB-B301-97B314305285}">
      <dgm:prSet/>
      <dgm:spPr/>
      <dgm:t>
        <a:bodyPr/>
        <a:lstStyle/>
        <a:p>
          <a:endParaRPr lang="en-US"/>
        </a:p>
      </dgm:t>
    </dgm:pt>
    <dgm:pt modelId="{F47DB1B8-D943-4131-961A-210793445E37}">
      <dgm:prSet custT="1"/>
      <dgm:spPr/>
      <dgm:t>
        <a:bodyPr/>
        <a:lstStyle/>
        <a:p>
          <a:r>
            <a:rPr lang="en-CA" sz="2000" dirty="0" smtClean="0"/>
            <a:t>potential development in the future (trends)</a:t>
          </a:r>
        </a:p>
      </dgm:t>
    </dgm:pt>
    <dgm:pt modelId="{BD80C42D-8DC7-4745-9683-C53C9CAD7B0C}" type="parTrans" cxnId="{74063030-9E0A-4318-B1D0-13F7D914EDDC}">
      <dgm:prSet/>
      <dgm:spPr/>
      <dgm:t>
        <a:bodyPr/>
        <a:lstStyle/>
        <a:p>
          <a:endParaRPr lang="en-US"/>
        </a:p>
      </dgm:t>
    </dgm:pt>
    <dgm:pt modelId="{7042373D-C906-4410-BD92-BF8008BAA1A0}" type="sibTrans" cxnId="{74063030-9E0A-4318-B1D0-13F7D914EDDC}">
      <dgm:prSet/>
      <dgm:spPr/>
      <dgm:t>
        <a:bodyPr/>
        <a:lstStyle/>
        <a:p>
          <a:endParaRPr lang="en-US"/>
        </a:p>
      </dgm:t>
    </dgm:pt>
    <dgm:pt modelId="{E540A79F-ED39-46C3-83F9-712FBA725FBA}" type="pres">
      <dgm:prSet presAssocID="{EB044C94-526D-4F30-AF18-882CD8EB057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B233736-7ED3-467E-AA63-963199227D06}" type="pres">
      <dgm:prSet presAssocID="{EB044C94-526D-4F30-AF18-882CD8EB0578}" presName="arrow" presStyleLbl="bgShp" presStyleIdx="0" presStyleCnt="1"/>
      <dgm:spPr/>
      <dgm:t>
        <a:bodyPr/>
        <a:lstStyle/>
        <a:p>
          <a:endParaRPr lang="en-CA"/>
        </a:p>
      </dgm:t>
    </dgm:pt>
    <dgm:pt modelId="{2F2A265C-1EAA-4A5E-8F01-3460204221B2}" type="pres">
      <dgm:prSet presAssocID="{EB044C94-526D-4F30-AF18-882CD8EB0578}" presName="arrowDiagram4" presStyleCnt="0"/>
      <dgm:spPr/>
    </dgm:pt>
    <dgm:pt modelId="{0F821EDB-03BE-4903-89CE-585996F5B239}" type="pres">
      <dgm:prSet presAssocID="{D2BF06BC-DC3A-477A-B0A2-1DB99834CB16}" presName="bullet4a" presStyleLbl="node1" presStyleIdx="0" presStyleCnt="4"/>
      <dgm:spPr/>
    </dgm:pt>
    <dgm:pt modelId="{DC4B807A-9267-495D-9F06-68D056F4AE50}" type="pres">
      <dgm:prSet presAssocID="{D2BF06BC-DC3A-477A-B0A2-1DB99834CB16}" presName="textBox4a" presStyleLbl="revTx" presStyleIdx="0" presStyleCnt="4" custScaleX="172886" custLinFactNeighborX="35708" custLinFactNeighborY="309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F7755C0-7E78-4A3B-B539-1CDDA274F75E}" type="pres">
      <dgm:prSet presAssocID="{9427C919-0A3A-415A-806D-F64DFECACD52}" presName="bullet4b" presStyleLbl="node1" presStyleIdx="1" presStyleCnt="4"/>
      <dgm:spPr/>
    </dgm:pt>
    <dgm:pt modelId="{57996199-8C61-458E-A651-D2E7A17B182E}" type="pres">
      <dgm:prSet presAssocID="{9427C919-0A3A-415A-806D-F64DFECACD52}" presName="textBox4b" presStyleLbl="revTx" presStyleIdx="1" presStyleCnt="4" custScaleX="157947" custScaleY="63228" custLinFactNeighborX="29624" custLinFactNeighborY="-1613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5A533EC-CB68-49D6-B382-7463B718421F}" type="pres">
      <dgm:prSet presAssocID="{CC22519E-5829-4984-BA65-1C166029B55A}" presName="bullet4c" presStyleLbl="node1" presStyleIdx="2" presStyleCnt="4"/>
      <dgm:spPr/>
    </dgm:pt>
    <dgm:pt modelId="{5169672B-F81E-47C6-9A9C-544D0C93A91F}" type="pres">
      <dgm:prSet presAssocID="{CC22519E-5829-4984-BA65-1C166029B55A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F3A5623-F406-4FD7-ADD9-516224455980}" type="pres">
      <dgm:prSet presAssocID="{F47DB1B8-D943-4131-961A-210793445E37}" presName="bullet4d" presStyleLbl="node1" presStyleIdx="3" presStyleCnt="4"/>
      <dgm:spPr/>
    </dgm:pt>
    <dgm:pt modelId="{9F86F5BB-83CF-4E5F-AA9F-B767EA45A496}" type="pres">
      <dgm:prSet presAssocID="{F47DB1B8-D943-4131-961A-210793445E37}" presName="textBox4d" presStyleLbl="revTx" presStyleIdx="3" presStyleCnt="4" custScaleX="130812" custLinFactNeighborX="13092" custLinFactNeighborY="230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B4518281-49E1-45AB-B301-97B314305285}" srcId="{EB044C94-526D-4F30-AF18-882CD8EB0578}" destId="{CC22519E-5829-4984-BA65-1C166029B55A}" srcOrd="2" destOrd="0" parTransId="{83E3112E-3674-4F45-9246-0D2B6B9D6C21}" sibTransId="{EA427D16-C1B7-43CB-9837-697272CC1A99}"/>
    <dgm:cxn modelId="{698035E3-3A4E-4B2F-A57D-438845F542F6}" type="presOf" srcId="{9427C919-0A3A-415A-806D-F64DFECACD52}" destId="{57996199-8C61-458E-A651-D2E7A17B182E}" srcOrd="0" destOrd="0" presId="urn:microsoft.com/office/officeart/2005/8/layout/arrow2"/>
    <dgm:cxn modelId="{98894833-B5DF-47F1-BB0A-6633C43DF0E2}" srcId="{EB044C94-526D-4F30-AF18-882CD8EB0578}" destId="{D2BF06BC-DC3A-477A-B0A2-1DB99834CB16}" srcOrd="0" destOrd="0" parTransId="{46D92640-719E-476B-821C-C0C81E2BB77B}" sibTransId="{89AC2683-8C35-41F4-868B-0229282A666C}"/>
    <dgm:cxn modelId="{75BDF002-290C-48FA-8EEA-5B9AF7386420}" srcId="{EB044C94-526D-4F30-AF18-882CD8EB0578}" destId="{9427C919-0A3A-415A-806D-F64DFECACD52}" srcOrd="1" destOrd="0" parTransId="{30737865-9D1E-4456-A996-7F4C813B1F35}" sibTransId="{52D3C250-C5B5-4A1B-9555-653D9A587452}"/>
    <dgm:cxn modelId="{DBCCFA33-326F-49BB-8A24-510181F9EC89}" type="presOf" srcId="{D2BF06BC-DC3A-477A-B0A2-1DB99834CB16}" destId="{DC4B807A-9267-495D-9F06-68D056F4AE50}" srcOrd="0" destOrd="0" presId="urn:microsoft.com/office/officeart/2005/8/layout/arrow2"/>
    <dgm:cxn modelId="{A00B74FF-757F-4776-82C2-51C202A86DA2}" type="presOf" srcId="{EB044C94-526D-4F30-AF18-882CD8EB0578}" destId="{E540A79F-ED39-46C3-83F9-712FBA725FBA}" srcOrd="0" destOrd="0" presId="urn:microsoft.com/office/officeart/2005/8/layout/arrow2"/>
    <dgm:cxn modelId="{B65062A4-9CEA-47EA-8342-2F142B390779}" type="presOf" srcId="{F47DB1B8-D943-4131-961A-210793445E37}" destId="{9F86F5BB-83CF-4E5F-AA9F-B767EA45A496}" srcOrd="0" destOrd="0" presId="urn:microsoft.com/office/officeart/2005/8/layout/arrow2"/>
    <dgm:cxn modelId="{3F4A788D-D089-4123-80DB-19FA58D3284B}" type="presOf" srcId="{CC22519E-5829-4984-BA65-1C166029B55A}" destId="{5169672B-F81E-47C6-9A9C-544D0C93A91F}" srcOrd="0" destOrd="0" presId="urn:microsoft.com/office/officeart/2005/8/layout/arrow2"/>
    <dgm:cxn modelId="{74063030-9E0A-4318-B1D0-13F7D914EDDC}" srcId="{EB044C94-526D-4F30-AF18-882CD8EB0578}" destId="{F47DB1B8-D943-4131-961A-210793445E37}" srcOrd="3" destOrd="0" parTransId="{BD80C42D-8DC7-4745-9683-C53C9CAD7B0C}" sibTransId="{7042373D-C906-4410-BD92-BF8008BAA1A0}"/>
    <dgm:cxn modelId="{088A56F8-1F92-4AA5-BCE4-215520A07D53}" type="presParOf" srcId="{E540A79F-ED39-46C3-83F9-712FBA725FBA}" destId="{EB233736-7ED3-467E-AA63-963199227D06}" srcOrd="0" destOrd="0" presId="urn:microsoft.com/office/officeart/2005/8/layout/arrow2"/>
    <dgm:cxn modelId="{34CBE4CB-4563-4AE5-A47A-9783519A6EE5}" type="presParOf" srcId="{E540A79F-ED39-46C3-83F9-712FBA725FBA}" destId="{2F2A265C-1EAA-4A5E-8F01-3460204221B2}" srcOrd="1" destOrd="0" presId="urn:microsoft.com/office/officeart/2005/8/layout/arrow2"/>
    <dgm:cxn modelId="{B4AC09DB-690B-42FE-8BA6-F14AA8AECC62}" type="presParOf" srcId="{2F2A265C-1EAA-4A5E-8F01-3460204221B2}" destId="{0F821EDB-03BE-4903-89CE-585996F5B239}" srcOrd="0" destOrd="0" presId="urn:microsoft.com/office/officeart/2005/8/layout/arrow2"/>
    <dgm:cxn modelId="{660B0374-C9E8-45A4-8BFD-20E675F02862}" type="presParOf" srcId="{2F2A265C-1EAA-4A5E-8F01-3460204221B2}" destId="{DC4B807A-9267-495D-9F06-68D056F4AE50}" srcOrd="1" destOrd="0" presId="urn:microsoft.com/office/officeart/2005/8/layout/arrow2"/>
    <dgm:cxn modelId="{91ADC13E-9429-4A26-A2E5-25E44DA1E228}" type="presParOf" srcId="{2F2A265C-1EAA-4A5E-8F01-3460204221B2}" destId="{1F7755C0-7E78-4A3B-B539-1CDDA274F75E}" srcOrd="2" destOrd="0" presId="urn:microsoft.com/office/officeart/2005/8/layout/arrow2"/>
    <dgm:cxn modelId="{295AB6E2-6CD8-423B-B411-38F2662AACB1}" type="presParOf" srcId="{2F2A265C-1EAA-4A5E-8F01-3460204221B2}" destId="{57996199-8C61-458E-A651-D2E7A17B182E}" srcOrd="3" destOrd="0" presId="urn:microsoft.com/office/officeart/2005/8/layout/arrow2"/>
    <dgm:cxn modelId="{355935AB-FA76-4AF1-AD7D-5CB6DE5AF620}" type="presParOf" srcId="{2F2A265C-1EAA-4A5E-8F01-3460204221B2}" destId="{E5A533EC-CB68-49D6-B382-7463B718421F}" srcOrd="4" destOrd="0" presId="urn:microsoft.com/office/officeart/2005/8/layout/arrow2"/>
    <dgm:cxn modelId="{3C5C5A93-B5E6-435E-9FD0-FA98A9108A42}" type="presParOf" srcId="{2F2A265C-1EAA-4A5E-8F01-3460204221B2}" destId="{5169672B-F81E-47C6-9A9C-544D0C93A91F}" srcOrd="5" destOrd="0" presId="urn:microsoft.com/office/officeart/2005/8/layout/arrow2"/>
    <dgm:cxn modelId="{65BFE71B-194A-4D7B-B13B-BE2807E61B4E}" type="presParOf" srcId="{2F2A265C-1EAA-4A5E-8F01-3460204221B2}" destId="{0F3A5623-F406-4FD7-ADD9-516224455980}" srcOrd="6" destOrd="0" presId="urn:microsoft.com/office/officeart/2005/8/layout/arrow2"/>
    <dgm:cxn modelId="{7AA141FD-63CA-4F7C-B040-F7EC27F8BCB9}" type="presParOf" srcId="{2F2A265C-1EAA-4A5E-8F01-3460204221B2}" destId="{9F86F5BB-83CF-4E5F-AA9F-B767EA45A49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DC7624-AE67-4536-9A1D-5D15934C7D34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216A43D2-EFF5-4B1F-BED2-7E1539A72A82}">
      <dgm:prSet phldrT="[Text]"/>
      <dgm:spPr/>
      <dgm:t>
        <a:bodyPr/>
        <a:lstStyle/>
        <a:p>
          <a:r>
            <a:rPr lang="en-US" dirty="0" smtClean="0"/>
            <a:t>2004</a:t>
          </a:r>
          <a:endParaRPr lang="en-US" dirty="0"/>
        </a:p>
      </dgm:t>
    </dgm:pt>
    <dgm:pt modelId="{2643F1CC-E5D8-4B33-B7F0-BF8B056E38AD}" type="parTrans" cxnId="{71D9B562-26EB-43CF-BA44-1CAADD67B554}">
      <dgm:prSet/>
      <dgm:spPr/>
      <dgm:t>
        <a:bodyPr/>
        <a:lstStyle/>
        <a:p>
          <a:endParaRPr lang="en-US"/>
        </a:p>
      </dgm:t>
    </dgm:pt>
    <dgm:pt modelId="{E25B69F4-097C-48D4-81B2-F9F3FB739F17}" type="sibTrans" cxnId="{71D9B562-26EB-43CF-BA44-1CAADD67B554}">
      <dgm:prSet/>
      <dgm:spPr/>
      <dgm:t>
        <a:bodyPr/>
        <a:lstStyle/>
        <a:p>
          <a:endParaRPr lang="en-US"/>
        </a:p>
      </dgm:t>
    </dgm:pt>
    <dgm:pt modelId="{26D47618-CD0F-4B0A-9997-AE8D319FCC9E}">
      <dgm:prSet phldrT="[Text]"/>
      <dgm:spPr/>
      <dgm:t>
        <a:bodyPr/>
        <a:lstStyle/>
        <a:p>
          <a:r>
            <a:rPr lang="en-US" dirty="0" smtClean="0"/>
            <a:t>2006</a:t>
          </a:r>
          <a:endParaRPr lang="en-US" dirty="0"/>
        </a:p>
      </dgm:t>
    </dgm:pt>
    <dgm:pt modelId="{82C24AF3-3244-49B4-B3A4-3677D20114D6}" type="parTrans" cxnId="{CA45430E-1BB6-4767-9B71-71432CDB26B8}">
      <dgm:prSet/>
      <dgm:spPr/>
      <dgm:t>
        <a:bodyPr/>
        <a:lstStyle/>
        <a:p>
          <a:endParaRPr lang="en-US"/>
        </a:p>
      </dgm:t>
    </dgm:pt>
    <dgm:pt modelId="{38DD8938-C510-4E1B-9B3D-414047BDBD02}" type="sibTrans" cxnId="{CA45430E-1BB6-4767-9B71-71432CDB26B8}">
      <dgm:prSet/>
      <dgm:spPr/>
      <dgm:t>
        <a:bodyPr/>
        <a:lstStyle/>
        <a:p>
          <a:endParaRPr lang="en-US"/>
        </a:p>
      </dgm:t>
    </dgm:pt>
    <dgm:pt modelId="{A7189094-835A-42CD-9293-DFDB4484E8E9}">
      <dgm:prSet phldrT="[Text]"/>
      <dgm:spPr/>
      <dgm:t>
        <a:bodyPr/>
        <a:lstStyle/>
        <a:p>
          <a:r>
            <a:rPr lang="en-US" dirty="0" smtClean="0"/>
            <a:t>2008</a:t>
          </a:r>
          <a:endParaRPr lang="en-US" dirty="0"/>
        </a:p>
      </dgm:t>
    </dgm:pt>
    <dgm:pt modelId="{50A76EA3-6DC9-4FDA-A6C1-39C0EEB2CC56}" type="parTrans" cxnId="{71E3120E-4FFF-4A6B-8D4B-0FDD5D618E36}">
      <dgm:prSet/>
      <dgm:spPr/>
      <dgm:t>
        <a:bodyPr/>
        <a:lstStyle/>
        <a:p>
          <a:endParaRPr lang="en-US"/>
        </a:p>
      </dgm:t>
    </dgm:pt>
    <dgm:pt modelId="{EE99B9BD-6E7E-4A6A-A77E-D2676BDBE6B7}" type="sibTrans" cxnId="{71E3120E-4FFF-4A6B-8D4B-0FDD5D618E36}">
      <dgm:prSet/>
      <dgm:spPr/>
      <dgm:t>
        <a:bodyPr/>
        <a:lstStyle/>
        <a:p>
          <a:endParaRPr lang="en-US"/>
        </a:p>
      </dgm:t>
    </dgm:pt>
    <dgm:pt modelId="{BBCDCA31-07A0-4526-B034-0921A89E8DCF}">
      <dgm:prSet phldrT="[Text]"/>
      <dgm:spPr/>
      <dgm:t>
        <a:bodyPr/>
        <a:lstStyle/>
        <a:p>
          <a:r>
            <a:rPr lang="en-US" dirty="0" smtClean="0"/>
            <a:t>2012</a:t>
          </a:r>
          <a:endParaRPr lang="en-US" dirty="0"/>
        </a:p>
      </dgm:t>
    </dgm:pt>
    <dgm:pt modelId="{0766360F-EE89-413A-987A-288D4279DA45}" type="parTrans" cxnId="{385FEC5C-8C1A-4C9E-BB2B-24B300274A6E}">
      <dgm:prSet/>
      <dgm:spPr/>
      <dgm:t>
        <a:bodyPr/>
        <a:lstStyle/>
        <a:p>
          <a:endParaRPr lang="en-US"/>
        </a:p>
      </dgm:t>
    </dgm:pt>
    <dgm:pt modelId="{30D63E11-234A-403D-ADEA-F092418C3ED0}" type="sibTrans" cxnId="{385FEC5C-8C1A-4C9E-BB2B-24B300274A6E}">
      <dgm:prSet/>
      <dgm:spPr/>
      <dgm:t>
        <a:bodyPr/>
        <a:lstStyle/>
        <a:p>
          <a:endParaRPr lang="en-US"/>
        </a:p>
      </dgm:t>
    </dgm:pt>
    <dgm:pt modelId="{10501831-92A1-44E6-AD8C-A73164414653}">
      <dgm:prSet phldrT="[Text]"/>
      <dgm:spPr/>
      <dgm:t>
        <a:bodyPr/>
        <a:lstStyle/>
        <a:p>
          <a:r>
            <a:rPr lang="en-US" dirty="0" smtClean="0"/>
            <a:t>2013</a:t>
          </a:r>
          <a:endParaRPr lang="en-US" dirty="0"/>
        </a:p>
      </dgm:t>
    </dgm:pt>
    <dgm:pt modelId="{C8EECAB7-4304-4AD8-953B-906BFCE1AEAD}" type="parTrans" cxnId="{CA1BDE88-8F6F-4F93-A887-8D8404830E58}">
      <dgm:prSet/>
      <dgm:spPr/>
      <dgm:t>
        <a:bodyPr/>
        <a:lstStyle/>
        <a:p>
          <a:endParaRPr lang="en-US"/>
        </a:p>
      </dgm:t>
    </dgm:pt>
    <dgm:pt modelId="{6E3A1927-F4C8-4B26-BB52-FCE679F04B77}" type="sibTrans" cxnId="{CA1BDE88-8F6F-4F93-A887-8D8404830E58}">
      <dgm:prSet/>
      <dgm:spPr/>
      <dgm:t>
        <a:bodyPr/>
        <a:lstStyle/>
        <a:p>
          <a:endParaRPr lang="en-US"/>
        </a:p>
      </dgm:t>
    </dgm:pt>
    <dgm:pt modelId="{8CE115D4-C8BD-4B02-9F53-28988AA09E7F}">
      <dgm:prSet phldrT="[Text]"/>
      <dgm:spPr/>
      <dgm:t>
        <a:bodyPr/>
        <a:lstStyle/>
        <a:p>
          <a:r>
            <a:rPr lang="en-US" dirty="0" smtClean="0"/>
            <a:t>2014</a:t>
          </a:r>
          <a:endParaRPr lang="en-US" dirty="0"/>
        </a:p>
      </dgm:t>
    </dgm:pt>
    <dgm:pt modelId="{2D4DDC4A-4000-409E-8C47-49E29F4843B4}" type="parTrans" cxnId="{E1D890E6-676A-40B3-9B38-CBE85C0F1D12}">
      <dgm:prSet/>
      <dgm:spPr/>
      <dgm:t>
        <a:bodyPr/>
        <a:lstStyle/>
        <a:p>
          <a:endParaRPr lang="en-US"/>
        </a:p>
      </dgm:t>
    </dgm:pt>
    <dgm:pt modelId="{E08E6EDB-ADB6-433E-BAE3-A994D9B8E813}" type="sibTrans" cxnId="{E1D890E6-676A-40B3-9B38-CBE85C0F1D12}">
      <dgm:prSet/>
      <dgm:spPr/>
      <dgm:t>
        <a:bodyPr/>
        <a:lstStyle/>
        <a:p>
          <a:endParaRPr lang="en-US"/>
        </a:p>
      </dgm:t>
    </dgm:pt>
    <dgm:pt modelId="{31C2B0E1-0D7A-4E22-AB27-B441DE78645C}" type="pres">
      <dgm:prSet presAssocID="{DADC7624-AE67-4536-9A1D-5D15934C7D34}" presName="Name0" presStyleCnt="0">
        <dgm:presLayoutVars>
          <dgm:dir/>
          <dgm:animLvl val="lvl"/>
          <dgm:resizeHandles val="exact"/>
        </dgm:presLayoutVars>
      </dgm:prSet>
      <dgm:spPr/>
    </dgm:pt>
    <dgm:pt modelId="{55B8BAC4-D3EC-4AB6-B001-339E3CD60290}" type="pres">
      <dgm:prSet presAssocID="{216A43D2-EFF5-4B1F-BED2-7E1539A72A82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60B23-7E18-4910-BDE3-12E18F595CAD}" type="pres">
      <dgm:prSet presAssocID="{E25B69F4-097C-48D4-81B2-F9F3FB739F17}" presName="parTxOnlySpace" presStyleCnt="0"/>
      <dgm:spPr/>
    </dgm:pt>
    <dgm:pt modelId="{81A8221C-13EE-48FE-A057-2FA1259E07C2}" type="pres">
      <dgm:prSet presAssocID="{26D47618-CD0F-4B0A-9997-AE8D319FCC9E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A2230-AD91-475D-A87E-E6947F7FDBA0}" type="pres">
      <dgm:prSet presAssocID="{38DD8938-C510-4E1B-9B3D-414047BDBD02}" presName="parTxOnlySpace" presStyleCnt="0"/>
      <dgm:spPr/>
    </dgm:pt>
    <dgm:pt modelId="{2A2F5EDC-676F-4BC6-87E1-B9B45C7F58BC}" type="pres">
      <dgm:prSet presAssocID="{A7189094-835A-42CD-9293-DFDB4484E8E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C88FD-8FDE-4AAC-BD11-545C34B8211E}" type="pres">
      <dgm:prSet presAssocID="{EE99B9BD-6E7E-4A6A-A77E-D2676BDBE6B7}" presName="parTxOnlySpace" presStyleCnt="0"/>
      <dgm:spPr/>
    </dgm:pt>
    <dgm:pt modelId="{C9CB1D64-9664-4AA3-824A-9A4DBFFE83E1}" type="pres">
      <dgm:prSet presAssocID="{BBCDCA31-07A0-4526-B034-0921A89E8DC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A4DC7-48FB-4E87-8A9A-C773046E42F0}" type="pres">
      <dgm:prSet presAssocID="{30D63E11-234A-403D-ADEA-F092418C3ED0}" presName="parTxOnlySpace" presStyleCnt="0"/>
      <dgm:spPr/>
    </dgm:pt>
    <dgm:pt modelId="{EF1B6D07-F438-4409-8A27-A063367876D1}" type="pres">
      <dgm:prSet presAssocID="{10501831-92A1-44E6-AD8C-A7316441465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BEF7F-2379-4841-B69A-7C4A773687AB}" type="pres">
      <dgm:prSet presAssocID="{6E3A1927-F4C8-4B26-BB52-FCE679F04B77}" presName="parTxOnlySpace" presStyleCnt="0"/>
      <dgm:spPr/>
    </dgm:pt>
    <dgm:pt modelId="{EEEA825A-7277-4453-A43F-4127AA81174B}" type="pres">
      <dgm:prSet presAssocID="{8CE115D4-C8BD-4B02-9F53-28988AA09E7F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D9B562-26EB-43CF-BA44-1CAADD67B554}" srcId="{DADC7624-AE67-4536-9A1D-5D15934C7D34}" destId="{216A43D2-EFF5-4B1F-BED2-7E1539A72A82}" srcOrd="0" destOrd="0" parTransId="{2643F1CC-E5D8-4B33-B7F0-BF8B056E38AD}" sibTransId="{E25B69F4-097C-48D4-81B2-F9F3FB739F17}"/>
    <dgm:cxn modelId="{CA45430E-1BB6-4767-9B71-71432CDB26B8}" srcId="{DADC7624-AE67-4536-9A1D-5D15934C7D34}" destId="{26D47618-CD0F-4B0A-9997-AE8D319FCC9E}" srcOrd="1" destOrd="0" parTransId="{82C24AF3-3244-49B4-B3A4-3677D20114D6}" sibTransId="{38DD8938-C510-4E1B-9B3D-414047BDBD02}"/>
    <dgm:cxn modelId="{E342D661-8B1C-4345-AF54-67277A478FED}" type="presOf" srcId="{26D47618-CD0F-4B0A-9997-AE8D319FCC9E}" destId="{81A8221C-13EE-48FE-A057-2FA1259E07C2}" srcOrd="0" destOrd="0" presId="urn:microsoft.com/office/officeart/2005/8/layout/chevron1"/>
    <dgm:cxn modelId="{2E3CF13C-1295-441E-A070-B9B52CF41263}" type="presOf" srcId="{DADC7624-AE67-4536-9A1D-5D15934C7D34}" destId="{31C2B0E1-0D7A-4E22-AB27-B441DE78645C}" srcOrd="0" destOrd="0" presId="urn:microsoft.com/office/officeart/2005/8/layout/chevron1"/>
    <dgm:cxn modelId="{C397E737-1EB5-410E-98F1-C5F3A48F735F}" type="presOf" srcId="{216A43D2-EFF5-4B1F-BED2-7E1539A72A82}" destId="{55B8BAC4-D3EC-4AB6-B001-339E3CD60290}" srcOrd="0" destOrd="0" presId="urn:microsoft.com/office/officeart/2005/8/layout/chevron1"/>
    <dgm:cxn modelId="{C001D6D3-AA2E-4609-8479-1F7F5C701DC8}" type="presOf" srcId="{BBCDCA31-07A0-4526-B034-0921A89E8DCF}" destId="{C9CB1D64-9664-4AA3-824A-9A4DBFFE83E1}" srcOrd="0" destOrd="0" presId="urn:microsoft.com/office/officeart/2005/8/layout/chevron1"/>
    <dgm:cxn modelId="{BE6FE75C-68AA-4B7C-BAC7-89C6FBFA580A}" type="presOf" srcId="{A7189094-835A-42CD-9293-DFDB4484E8E9}" destId="{2A2F5EDC-676F-4BC6-87E1-B9B45C7F58BC}" srcOrd="0" destOrd="0" presId="urn:microsoft.com/office/officeart/2005/8/layout/chevron1"/>
    <dgm:cxn modelId="{F0B3E32F-31C1-47DF-840C-6F70196B62FC}" type="presOf" srcId="{10501831-92A1-44E6-AD8C-A73164414653}" destId="{EF1B6D07-F438-4409-8A27-A063367876D1}" srcOrd="0" destOrd="0" presId="urn:microsoft.com/office/officeart/2005/8/layout/chevron1"/>
    <dgm:cxn modelId="{385FEC5C-8C1A-4C9E-BB2B-24B300274A6E}" srcId="{DADC7624-AE67-4536-9A1D-5D15934C7D34}" destId="{BBCDCA31-07A0-4526-B034-0921A89E8DCF}" srcOrd="3" destOrd="0" parTransId="{0766360F-EE89-413A-987A-288D4279DA45}" sibTransId="{30D63E11-234A-403D-ADEA-F092418C3ED0}"/>
    <dgm:cxn modelId="{71E3120E-4FFF-4A6B-8D4B-0FDD5D618E36}" srcId="{DADC7624-AE67-4536-9A1D-5D15934C7D34}" destId="{A7189094-835A-42CD-9293-DFDB4484E8E9}" srcOrd="2" destOrd="0" parTransId="{50A76EA3-6DC9-4FDA-A6C1-39C0EEB2CC56}" sibTransId="{EE99B9BD-6E7E-4A6A-A77E-D2676BDBE6B7}"/>
    <dgm:cxn modelId="{CA1BDE88-8F6F-4F93-A887-8D8404830E58}" srcId="{DADC7624-AE67-4536-9A1D-5D15934C7D34}" destId="{10501831-92A1-44E6-AD8C-A73164414653}" srcOrd="4" destOrd="0" parTransId="{C8EECAB7-4304-4AD8-953B-906BFCE1AEAD}" sibTransId="{6E3A1927-F4C8-4B26-BB52-FCE679F04B77}"/>
    <dgm:cxn modelId="{B675BCC1-39F7-450F-AF05-E746664E238D}" type="presOf" srcId="{8CE115D4-C8BD-4B02-9F53-28988AA09E7F}" destId="{EEEA825A-7277-4453-A43F-4127AA81174B}" srcOrd="0" destOrd="0" presId="urn:microsoft.com/office/officeart/2005/8/layout/chevron1"/>
    <dgm:cxn modelId="{E1D890E6-676A-40B3-9B38-CBE85C0F1D12}" srcId="{DADC7624-AE67-4536-9A1D-5D15934C7D34}" destId="{8CE115D4-C8BD-4B02-9F53-28988AA09E7F}" srcOrd="5" destOrd="0" parTransId="{2D4DDC4A-4000-409E-8C47-49E29F4843B4}" sibTransId="{E08E6EDB-ADB6-433E-BAE3-A994D9B8E813}"/>
    <dgm:cxn modelId="{76CA1A6B-46A8-4354-8FB8-5397BCC1DCE7}" type="presParOf" srcId="{31C2B0E1-0D7A-4E22-AB27-B441DE78645C}" destId="{55B8BAC4-D3EC-4AB6-B001-339E3CD60290}" srcOrd="0" destOrd="0" presId="urn:microsoft.com/office/officeart/2005/8/layout/chevron1"/>
    <dgm:cxn modelId="{31AF5BF1-7130-494A-AA94-E6CF289679FC}" type="presParOf" srcId="{31C2B0E1-0D7A-4E22-AB27-B441DE78645C}" destId="{13B60B23-7E18-4910-BDE3-12E18F595CAD}" srcOrd="1" destOrd="0" presId="urn:microsoft.com/office/officeart/2005/8/layout/chevron1"/>
    <dgm:cxn modelId="{624A1A0E-40C4-4BB9-A7B6-949D9EB9FF0C}" type="presParOf" srcId="{31C2B0E1-0D7A-4E22-AB27-B441DE78645C}" destId="{81A8221C-13EE-48FE-A057-2FA1259E07C2}" srcOrd="2" destOrd="0" presId="urn:microsoft.com/office/officeart/2005/8/layout/chevron1"/>
    <dgm:cxn modelId="{BC1AA0D2-56C7-4359-A935-5C76CFC6B824}" type="presParOf" srcId="{31C2B0E1-0D7A-4E22-AB27-B441DE78645C}" destId="{AF7A2230-AD91-475D-A87E-E6947F7FDBA0}" srcOrd="3" destOrd="0" presId="urn:microsoft.com/office/officeart/2005/8/layout/chevron1"/>
    <dgm:cxn modelId="{7DA2A246-0386-4D55-9224-08ACC33833B6}" type="presParOf" srcId="{31C2B0E1-0D7A-4E22-AB27-B441DE78645C}" destId="{2A2F5EDC-676F-4BC6-87E1-B9B45C7F58BC}" srcOrd="4" destOrd="0" presId="urn:microsoft.com/office/officeart/2005/8/layout/chevron1"/>
    <dgm:cxn modelId="{23FCB4E4-34AB-4B9F-9126-B4223933B5FA}" type="presParOf" srcId="{31C2B0E1-0D7A-4E22-AB27-B441DE78645C}" destId="{C81C88FD-8FDE-4AAC-BD11-545C34B8211E}" srcOrd="5" destOrd="0" presId="urn:microsoft.com/office/officeart/2005/8/layout/chevron1"/>
    <dgm:cxn modelId="{AF1F5334-1C9F-49AD-86CD-12AC08E6854A}" type="presParOf" srcId="{31C2B0E1-0D7A-4E22-AB27-B441DE78645C}" destId="{C9CB1D64-9664-4AA3-824A-9A4DBFFE83E1}" srcOrd="6" destOrd="0" presId="urn:microsoft.com/office/officeart/2005/8/layout/chevron1"/>
    <dgm:cxn modelId="{6656AC07-3FB7-4BFA-AF2C-869A77518EC2}" type="presParOf" srcId="{31C2B0E1-0D7A-4E22-AB27-B441DE78645C}" destId="{27CA4DC7-48FB-4E87-8A9A-C773046E42F0}" srcOrd="7" destOrd="0" presId="urn:microsoft.com/office/officeart/2005/8/layout/chevron1"/>
    <dgm:cxn modelId="{A29EC554-2875-4733-8C92-9354350F3CF9}" type="presParOf" srcId="{31C2B0E1-0D7A-4E22-AB27-B441DE78645C}" destId="{EF1B6D07-F438-4409-8A27-A063367876D1}" srcOrd="8" destOrd="0" presId="urn:microsoft.com/office/officeart/2005/8/layout/chevron1"/>
    <dgm:cxn modelId="{07212512-CDBD-46F2-8E62-B51350429C1E}" type="presParOf" srcId="{31C2B0E1-0D7A-4E22-AB27-B441DE78645C}" destId="{AC4BEF7F-2379-4841-B69A-7C4A773687AB}" srcOrd="9" destOrd="0" presId="urn:microsoft.com/office/officeart/2005/8/layout/chevron1"/>
    <dgm:cxn modelId="{B54915ED-C0C8-46DC-84DC-4590C049D206}" type="presParOf" srcId="{31C2B0E1-0D7A-4E22-AB27-B441DE78645C}" destId="{EEEA825A-7277-4453-A43F-4127AA81174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27D90B-0705-41CC-AE5B-1287E2403F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202E97-474E-4CC8-B182-9CF341FCBE17}">
      <dgm:prSet phldrT="[Text]" custT="1"/>
      <dgm:spPr/>
      <dgm:t>
        <a:bodyPr/>
        <a:lstStyle/>
        <a:p>
          <a:r>
            <a:rPr lang="en-CA" sz="1200" dirty="0" smtClean="0"/>
            <a:t>Design</a:t>
          </a:r>
          <a:endParaRPr lang="en-CA" sz="1200" dirty="0"/>
        </a:p>
      </dgm:t>
    </dgm:pt>
    <dgm:pt modelId="{286BF541-1F95-40EB-82C6-2FCF058A7114}" type="parTrans" cxnId="{9C69D9B2-35A6-4D10-8A53-347CE10570DF}">
      <dgm:prSet/>
      <dgm:spPr/>
      <dgm:t>
        <a:bodyPr/>
        <a:lstStyle/>
        <a:p>
          <a:endParaRPr lang="en-CA"/>
        </a:p>
      </dgm:t>
    </dgm:pt>
    <dgm:pt modelId="{EDB27E5B-A8A3-47A5-8DF5-F66B8207B4D0}" type="sibTrans" cxnId="{9C69D9B2-35A6-4D10-8A53-347CE10570DF}">
      <dgm:prSet/>
      <dgm:spPr/>
      <dgm:t>
        <a:bodyPr/>
        <a:lstStyle/>
        <a:p>
          <a:endParaRPr lang="en-CA"/>
        </a:p>
      </dgm:t>
    </dgm:pt>
    <dgm:pt modelId="{94CDC67D-D36F-4C3D-BD77-C00DB290BB0B}">
      <dgm:prSet phldrT="[Text]" custT="1"/>
      <dgm:spPr/>
      <dgm:t>
        <a:bodyPr/>
        <a:lstStyle/>
        <a:p>
          <a:r>
            <a:rPr lang="en-CA" sz="1200" dirty="0" smtClean="0"/>
            <a:t>Conduct</a:t>
          </a:r>
          <a:endParaRPr lang="en-CA" sz="1200" dirty="0"/>
        </a:p>
      </dgm:t>
    </dgm:pt>
    <dgm:pt modelId="{15FECEE2-99B0-4D80-BA77-C3EE35F23923}" type="parTrans" cxnId="{9783E529-0C47-41D7-A0D0-6C8C2EA0719A}">
      <dgm:prSet/>
      <dgm:spPr/>
      <dgm:t>
        <a:bodyPr/>
        <a:lstStyle/>
        <a:p>
          <a:endParaRPr lang="en-CA"/>
        </a:p>
      </dgm:t>
    </dgm:pt>
    <dgm:pt modelId="{4848479D-365E-4968-992E-472F67654C0B}" type="sibTrans" cxnId="{9783E529-0C47-41D7-A0D0-6C8C2EA0719A}">
      <dgm:prSet/>
      <dgm:spPr/>
      <dgm:t>
        <a:bodyPr/>
        <a:lstStyle/>
        <a:p>
          <a:endParaRPr lang="en-CA"/>
        </a:p>
      </dgm:t>
    </dgm:pt>
    <dgm:pt modelId="{E6EC8BE1-0491-4496-930E-54446E03DE3E}">
      <dgm:prSet phldrT="[Text]" custT="1"/>
      <dgm:spPr/>
      <dgm:t>
        <a:bodyPr/>
        <a:lstStyle/>
        <a:p>
          <a:r>
            <a:rPr lang="en-CA" sz="1200" dirty="0" smtClean="0"/>
            <a:t>Analysis</a:t>
          </a:r>
          <a:endParaRPr lang="en-CA" sz="1200" dirty="0"/>
        </a:p>
      </dgm:t>
    </dgm:pt>
    <dgm:pt modelId="{925D8D92-1BC0-43CD-8E08-12A0246D4866}" type="parTrans" cxnId="{28760636-8025-4F43-9A2A-AB363C6195C2}">
      <dgm:prSet/>
      <dgm:spPr/>
      <dgm:t>
        <a:bodyPr/>
        <a:lstStyle/>
        <a:p>
          <a:endParaRPr lang="en-CA"/>
        </a:p>
      </dgm:t>
    </dgm:pt>
    <dgm:pt modelId="{186DE368-F07B-4E31-BE60-2EEF611AC7C7}" type="sibTrans" cxnId="{28760636-8025-4F43-9A2A-AB363C6195C2}">
      <dgm:prSet/>
      <dgm:spPr/>
      <dgm:t>
        <a:bodyPr/>
        <a:lstStyle/>
        <a:p>
          <a:endParaRPr lang="en-CA"/>
        </a:p>
      </dgm:t>
    </dgm:pt>
    <dgm:pt modelId="{63F149AB-2629-4FB5-A35F-52205CF4FE44}" type="pres">
      <dgm:prSet presAssocID="{1127D90B-0705-41CC-AE5B-1287E2403F82}" presName="Name0" presStyleCnt="0">
        <dgm:presLayoutVars>
          <dgm:dir/>
          <dgm:animLvl val="lvl"/>
          <dgm:resizeHandles val="exact"/>
        </dgm:presLayoutVars>
      </dgm:prSet>
      <dgm:spPr/>
    </dgm:pt>
    <dgm:pt modelId="{A62F3440-0332-4971-B37C-29B5DD39D0F1}" type="pres">
      <dgm:prSet presAssocID="{64202E97-474E-4CC8-B182-9CF341FCBE17}" presName="parTxOnly" presStyleLbl="node1" presStyleIdx="0" presStyleCnt="3" custScaleX="42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0D0120C-44B9-4740-8C69-4AE74A1113A3}" type="pres">
      <dgm:prSet presAssocID="{EDB27E5B-A8A3-47A5-8DF5-F66B8207B4D0}" presName="parTxOnlySpace" presStyleCnt="0"/>
      <dgm:spPr/>
    </dgm:pt>
    <dgm:pt modelId="{B31C8C6E-5CF4-4BB3-8D61-3A6A8CB7841D}" type="pres">
      <dgm:prSet presAssocID="{94CDC67D-D36F-4C3D-BD77-C00DB290BB0B}" presName="parTxOnly" presStyleLbl="node1" presStyleIdx="1" presStyleCnt="3" custScaleX="83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D1C4DF-DF61-43ED-9FCC-11BAC2F47096}" type="pres">
      <dgm:prSet presAssocID="{4848479D-365E-4968-992E-472F67654C0B}" presName="parTxOnlySpace" presStyleCnt="0"/>
      <dgm:spPr/>
    </dgm:pt>
    <dgm:pt modelId="{40546F20-3A93-42A6-A881-F76735F59A6A}" type="pres">
      <dgm:prSet presAssocID="{E6EC8BE1-0491-4496-930E-54446E03DE3E}" presName="parTxOnly" presStyleLbl="node1" presStyleIdx="2" presStyleCnt="3" custScaleX="312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783E529-0C47-41D7-A0D0-6C8C2EA0719A}" srcId="{1127D90B-0705-41CC-AE5B-1287E2403F82}" destId="{94CDC67D-D36F-4C3D-BD77-C00DB290BB0B}" srcOrd="1" destOrd="0" parTransId="{15FECEE2-99B0-4D80-BA77-C3EE35F23923}" sibTransId="{4848479D-365E-4968-992E-472F67654C0B}"/>
    <dgm:cxn modelId="{28760636-8025-4F43-9A2A-AB363C6195C2}" srcId="{1127D90B-0705-41CC-AE5B-1287E2403F82}" destId="{E6EC8BE1-0491-4496-930E-54446E03DE3E}" srcOrd="2" destOrd="0" parTransId="{925D8D92-1BC0-43CD-8E08-12A0246D4866}" sibTransId="{186DE368-F07B-4E31-BE60-2EEF611AC7C7}"/>
    <dgm:cxn modelId="{7EB5012A-70F3-40D8-86ED-A8040BF531B0}" type="presOf" srcId="{94CDC67D-D36F-4C3D-BD77-C00DB290BB0B}" destId="{B31C8C6E-5CF4-4BB3-8D61-3A6A8CB7841D}" srcOrd="0" destOrd="0" presId="urn:microsoft.com/office/officeart/2005/8/layout/chevron1"/>
    <dgm:cxn modelId="{4724138C-F26F-4DFC-B9D9-C3CA6C6363C3}" type="presOf" srcId="{1127D90B-0705-41CC-AE5B-1287E2403F82}" destId="{63F149AB-2629-4FB5-A35F-52205CF4FE44}" srcOrd="0" destOrd="0" presId="urn:microsoft.com/office/officeart/2005/8/layout/chevron1"/>
    <dgm:cxn modelId="{9C69D9B2-35A6-4D10-8A53-347CE10570DF}" srcId="{1127D90B-0705-41CC-AE5B-1287E2403F82}" destId="{64202E97-474E-4CC8-B182-9CF341FCBE17}" srcOrd="0" destOrd="0" parTransId="{286BF541-1F95-40EB-82C6-2FCF058A7114}" sibTransId="{EDB27E5B-A8A3-47A5-8DF5-F66B8207B4D0}"/>
    <dgm:cxn modelId="{134DB4BB-B0E7-4D6A-B561-72BA5CFED87C}" type="presOf" srcId="{E6EC8BE1-0491-4496-930E-54446E03DE3E}" destId="{40546F20-3A93-42A6-A881-F76735F59A6A}" srcOrd="0" destOrd="0" presId="urn:microsoft.com/office/officeart/2005/8/layout/chevron1"/>
    <dgm:cxn modelId="{28E81D9C-593D-473B-845E-A22503FBA17F}" type="presOf" srcId="{64202E97-474E-4CC8-B182-9CF341FCBE17}" destId="{A62F3440-0332-4971-B37C-29B5DD39D0F1}" srcOrd="0" destOrd="0" presId="urn:microsoft.com/office/officeart/2005/8/layout/chevron1"/>
    <dgm:cxn modelId="{0615631A-1C1D-4588-ABE1-50674A344BBC}" type="presParOf" srcId="{63F149AB-2629-4FB5-A35F-52205CF4FE44}" destId="{A62F3440-0332-4971-B37C-29B5DD39D0F1}" srcOrd="0" destOrd="0" presId="urn:microsoft.com/office/officeart/2005/8/layout/chevron1"/>
    <dgm:cxn modelId="{F4F869CC-F82E-4502-9A1B-59DD55781A93}" type="presParOf" srcId="{63F149AB-2629-4FB5-A35F-52205CF4FE44}" destId="{B0D0120C-44B9-4740-8C69-4AE74A1113A3}" srcOrd="1" destOrd="0" presId="urn:microsoft.com/office/officeart/2005/8/layout/chevron1"/>
    <dgm:cxn modelId="{0871DC49-8803-4E81-9ABC-A56D06815554}" type="presParOf" srcId="{63F149AB-2629-4FB5-A35F-52205CF4FE44}" destId="{B31C8C6E-5CF4-4BB3-8D61-3A6A8CB7841D}" srcOrd="2" destOrd="0" presId="urn:microsoft.com/office/officeart/2005/8/layout/chevron1"/>
    <dgm:cxn modelId="{DBF42E40-6D49-4F77-9C75-B3A061D9374F}" type="presParOf" srcId="{63F149AB-2629-4FB5-A35F-52205CF4FE44}" destId="{D4D1C4DF-DF61-43ED-9FCC-11BAC2F47096}" srcOrd="3" destOrd="0" presId="urn:microsoft.com/office/officeart/2005/8/layout/chevron1"/>
    <dgm:cxn modelId="{A91B0AC4-5BA2-4DB0-B3FE-129AB96E38B8}" type="presParOf" srcId="{63F149AB-2629-4FB5-A35F-52205CF4FE44}" destId="{40546F20-3A93-42A6-A881-F76735F59A6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DC7042-519F-49FD-9A7E-45421610B09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3844F7B-476B-40E1-A490-74B11A40708D}">
      <dgm:prSet phldrT="[Text]" custT="1"/>
      <dgm:spPr/>
      <dgm:t>
        <a:bodyPr/>
        <a:lstStyle/>
        <a:p>
          <a:r>
            <a:rPr lang="en-US" sz="2400" dirty="0" smtClean="0"/>
            <a:t>Excitement</a:t>
          </a:r>
          <a:endParaRPr lang="en-CA" sz="2400" dirty="0"/>
        </a:p>
      </dgm:t>
    </dgm:pt>
    <dgm:pt modelId="{1D6F354E-0BAB-490B-8182-55ED7D7B4CEE}" type="parTrans" cxnId="{1F7C17F7-5E03-4FC4-8B15-6F1070D54CD5}">
      <dgm:prSet/>
      <dgm:spPr/>
      <dgm:t>
        <a:bodyPr/>
        <a:lstStyle/>
        <a:p>
          <a:endParaRPr lang="en-CA"/>
        </a:p>
      </dgm:t>
    </dgm:pt>
    <dgm:pt modelId="{77BCEFC4-1C8B-464A-84AD-4C8BA9845898}" type="sibTrans" cxnId="{1F7C17F7-5E03-4FC4-8B15-6F1070D54CD5}">
      <dgm:prSet/>
      <dgm:spPr/>
      <dgm:t>
        <a:bodyPr/>
        <a:lstStyle/>
        <a:p>
          <a:endParaRPr lang="en-CA"/>
        </a:p>
      </dgm:t>
    </dgm:pt>
    <dgm:pt modelId="{8DB69F50-EAFC-41C6-B7AB-73F6E8F60061}">
      <dgm:prSet phldrT="[Text]"/>
      <dgm:spPr/>
      <dgm:t>
        <a:bodyPr/>
        <a:lstStyle/>
        <a:p>
          <a:endParaRPr lang="en-CA"/>
        </a:p>
      </dgm:t>
    </dgm:pt>
    <dgm:pt modelId="{671F0374-D7C0-43DF-9E46-9B7537A997A8}" type="parTrans" cxnId="{5C7450F6-C5B9-4D75-AD98-23EF97109AA0}">
      <dgm:prSet/>
      <dgm:spPr/>
      <dgm:t>
        <a:bodyPr/>
        <a:lstStyle/>
        <a:p>
          <a:endParaRPr lang="en-CA"/>
        </a:p>
      </dgm:t>
    </dgm:pt>
    <dgm:pt modelId="{51A7C9EC-E717-480A-9173-488882532D57}" type="sibTrans" cxnId="{5C7450F6-C5B9-4D75-AD98-23EF97109AA0}">
      <dgm:prSet/>
      <dgm:spPr/>
      <dgm:t>
        <a:bodyPr/>
        <a:lstStyle/>
        <a:p>
          <a:endParaRPr lang="en-CA"/>
        </a:p>
      </dgm:t>
    </dgm:pt>
    <dgm:pt modelId="{264E6C61-84A6-4333-B4AA-1CBFDB2B45C5}">
      <dgm:prSet/>
      <dgm:spPr/>
      <dgm:t>
        <a:bodyPr/>
        <a:lstStyle/>
        <a:p>
          <a:endParaRPr lang="en-CA"/>
        </a:p>
      </dgm:t>
    </dgm:pt>
    <dgm:pt modelId="{F90E6BCF-C985-4E3F-9047-7112CE7C3F0E}" type="parTrans" cxnId="{7755143F-1FA6-4D56-8E4A-C670F7672714}">
      <dgm:prSet/>
      <dgm:spPr/>
      <dgm:t>
        <a:bodyPr/>
        <a:lstStyle/>
        <a:p>
          <a:endParaRPr lang="en-CA"/>
        </a:p>
      </dgm:t>
    </dgm:pt>
    <dgm:pt modelId="{5ADE9FD3-D734-4980-95B4-F8AB31E8C106}" type="sibTrans" cxnId="{7755143F-1FA6-4D56-8E4A-C670F7672714}">
      <dgm:prSet/>
      <dgm:spPr/>
      <dgm:t>
        <a:bodyPr/>
        <a:lstStyle/>
        <a:p>
          <a:endParaRPr lang="en-CA"/>
        </a:p>
      </dgm:t>
    </dgm:pt>
    <dgm:pt modelId="{3E752262-7DB0-42CA-9FD8-36A62387B650}">
      <dgm:prSet/>
      <dgm:spPr/>
      <dgm:t>
        <a:bodyPr/>
        <a:lstStyle/>
        <a:p>
          <a:endParaRPr lang="en-CA" dirty="0"/>
        </a:p>
      </dgm:t>
    </dgm:pt>
    <dgm:pt modelId="{2759476E-0D0A-418C-A171-3F25D1DE477E}" type="parTrans" cxnId="{6CF70628-375D-479E-9545-6428991D38E3}">
      <dgm:prSet/>
      <dgm:spPr/>
      <dgm:t>
        <a:bodyPr/>
        <a:lstStyle/>
        <a:p>
          <a:endParaRPr lang="en-CA"/>
        </a:p>
      </dgm:t>
    </dgm:pt>
    <dgm:pt modelId="{A726359B-E361-4118-B996-989443D26EBD}" type="sibTrans" cxnId="{6CF70628-375D-479E-9545-6428991D38E3}">
      <dgm:prSet/>
      <dgm:spPr/>
      <dgm:t>
        <a:bodyPr/>
        <a:lstStyle/>
        <a:p>
          <a:endParaRPr lang="en-CA"/>
        </a:p>
      </dgm:t>
    </dgm:pt>
    <dgm:pt modelId="{2D520B10-75EF-4DFD-9B5B-AEF42F9535A6}">
      <dgm:prSet custT="1"/>
      <dgm:spPr/>
      <dgm:t>
        <a:bodyPr/>
        <a:lstStyle/>
        <a:p>
          <a:r>
            <a:rPr lang="en-US" sz="2400" dirty="0" smtClean="0"/>
            <a:t>Hesitation</a:t>
          </a:r>
        </a:p>
      </dgm:t>
    </dgm:pt>
    <dgm:pt modelId="{06CDCBF8-89DE-4FB3-B8EB-2F45630C2BAC}" type="parTrans" cxnId="{CCE954BA-BB1D-46B2-873A-6F6FBB2E228B}">
      <dgm:prSet/>
      <dgm:spPr/>
      <dgm:t>
        <a:bodyPr/>
        <a:lstStyle/>
        <a:p>
          <a:endParaRPr lang="en-CA"/>
        </a:p>
      </dgm:t>
    </dgm:pt>
    <dgm:pt modelId="{1C838A1A-D9B2-4CBD-A2CD-55034FB169E5}" type="sibTrans" cxnId="{CCE954BA-BB1D-46B2-873A-6F6FBB2E228B}">
      <dgm:prSet/>
      <dgm:spPr/>
      <dgm:t>
        <a:bodyPr/>
        <a:lstStyle/>
        <a:p>
          <a:endParaRPr lang="en-CA"/>
        </a:p>
      </dgm:t>
    </dgm:pt>
    <dgm:pt modelId="{C2C86EF0-7E12-43A4-80E8-525BF4F791C3}">
      <dgm:prSet/>
      <dgm:spPr/>
      <dgm:t>
        <a:bodyPr/>
        <a:lstStyle/>
        <a:p>
          <a:endParaRPr lang="en-CA"/>
        </a:p>
      </dgm:t>
    </dgm:pt>
    <dgm:pt modelId="{26356BBC-2199-4725-BA7A-C50F2B42F8D9}" type="parTrans" cxnId="{450D385F-D12F-4F46-9650-963A34F1DFD4}">
      <dgm:prSet/>
      <dgm:spPr/>
      <dgm:t>
        <a:bodyPr/>
        <a:lstStyle/>
        <a:p>
          <a:endParaRPr lang="en-CA"/>
        </a:p>
      </dgm:t>
    </dgm:pt>
    <dgm:pt modelId="{29C7D715-9AFA-499C-A683-950F001A9F5F}" type="sibTrans" cxnId="{450D385F-D12F-4F46-9650-963A34F1DFD4}">
      <dgm:prSet/>
      <dgm:spPr/>
      <dgm:t>
        <a:bodyPr/>
        <a:lstStyle/>
        <a:p>
          <a:endParaRPr lang="en-CA"/>
        </a:p>
      </dgm:t>
    </dgm:pt>
    <dgm:pt modelId="{BAAF70AA-AAD1-487F-A5C7-9F05D55E6F8A}" type="pres">
      <dgm:prSet presAssocID="{95DC7042-519F-49FD-9A7E-45421610B09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96627678-7F00-4D70-9FB4-88EF9F47AAE4}" type="pres">
      <dgm:prSet presAssocID="{95DC7042-519F-49FD-9A7E-45421610B09A}" presName="divider" presStyleLbl="fgShp" presStyleIdx="0" presStyleCnt="1"/>
      <dgm:spPr/>
    </dgm:pt>
    <dgm:pt modelId="{F6A8ACFD-8833-49E4-8669-7AABB6C826E1}" type="pres">
      <dgm:prSet presAssocID="{A3844F7B-476B-40E1-A490-74B11A40708D}" presName="downArrow" presStyleLbl="node1" presStyleIdx="0" presStyleCnt="2"/>
      <dgm:spPr/>
    </dgm:pt>
    <dgm:pt modelId="{3EB11B33-1BA0-42C0-B4D5-131378514AEC}" type="pres">
      <dgm:prSet presAssocID="{A3844F7B-476B-40E1-A490-74B11A40708D}" presName="downArrowText" presStyleLbl="revTx" presStyleIdx="0" presStyleCnt="2" custLinFactNeighborX="1238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B349453-88B0-4BA9-B71C-4882A95EC07F}" type="pres">
      <dgm:prSet presAssocID="{2D520B10-75EF-4DFD-9B5B-AEF42F9535A6}" presName="upArrow" presStyleLbl="node1" presStyleIdx="1" presStyleCnt="2"/>
      <dgm:spPr/>
    </dgm:pt>
    <dgm:pt modelId="{846D6829-633C-4020-A0F6-A6C5FF6116EB}" type="pres">
      <dgm:prSet presAssocID="{2D520B10-75EF-4DFD-9B5B-AEF42F9535A6}" presName="upArrowText" presStyleLbl="revTx" presStyleIdx="1" presStyleCnt="2" custLinFactNeighborX="-1281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755143F-1FA6-4D56-8E4A-C670F7672714}" srcId="{95DC7042-519F-49FD-9A7E-45421610B09A}" destId="{264E6C61-84A6-4333-B4AA-1CBFDB2B45C5}" srcOrd="4" destOrd="0" parTransId="{F90E6BCF-C985-4E3F-9047-7112CE7C3F0E}" sibTransId="{5ADE9FD3-D734-4980-95B4-F8AB31E8C106}"/>
    <dgm:cxn modelId="{5C7450F6-C5B9-4D75-AD98-23EF97109AA0}" srcId="{95DC7042-519F-49FD-9A7E-45421610B09A}" destId="{8DB69F50-EAFC-41C6-B7AB-73F6E8F60061}" srcOrd="3" destOrd="0" parTransId="{671F0374-D7C0-43DF-9E46-9B7537A997A8}" sibTransId="{51A7C9EC-E717-480A-9173-488882532D57}"/>
    <dgm:cxn modelId="{F1068760-8595-41CB-8FB7-0A9DDA5CF36A}" type="presOf" srcId="{A3844F7B-476B-40E1-A490-74B11A40708D}" destId="{3EB11B33-1BA0-42C0-B4D5-131378514AEC}" srcOrd="0" destOrd="0" presId="urn:microsoft.com/office/officeart/2005/8/layout/arrow3"/>
    <dgm:cxn modelId="{450D385F-D12F-4F46-9650-963A34F1DFD4}" srcId="{95DC7042-519F-49FD-9A7E-45421610B09A}" destId="{C2C86EF0-7E12-43A4-80E8-525BF4F791C3}" srcOrd="2" destOrd="0" parTransId="{26356BBC-2199-4725-BA7A-C50F2B42F8D9}" sibTransId="{29C7D715-9AFA-499C-A683-950F001A9F5F}"/>
    <dgm:cxn modelId="{CCE954BA-BB1D-46B2-873A-6F6FBB2E228B}" srcId="{95DC7042-519F-49FD-9A7E-45421610B09A}" destId="{2D520B10-75EF-4DFD-9B5B-AEF42F9535A6}" srcOrd="1" destOrd="0" parTransId="{06CDCBF8-89DE-4FB3-B8EB-2F45630C2BAC}" sibTransId="{1C838A1A-D9B2-4CBD-A2CD-55034FB169E5}"/>
    <dgm:cxn modelId="{7CB63EE7-653D-4EBA-A921-7BB430BE981D}" type="presOf" srcId="{95DC7042-519F-49FD-9A7E-45421610B09A}" destId="{BAAF70AA-AAD1-487F-A5C7-9F05D55E6F8A}" srcOrd="0" destOrd="0" presId="urn:microsoft.com/office/officeart/2005/8/layout/arrow3"/>
    <dgm:cxn modelId="{6CF70628-375D-479E-9545-6428991D38E3}" srcId="{95DC7042-519F-49FD-9A7E-45421610B09A}" destId="{3E752262-7DB0-42CA-9FD8-36A62387B650}" srcOrd="5" destOrd="0" parTransId="{2759476E-0D0A-418C-A171-3F25D1DE477E}" sibTransId="{A726359B-E361-4118-B996-989443D26EBD}"/>
    <dgm:cxn modelId="{1F7C17F7-5E03-4FC4-8B15-6F1070D54CD5}" srcId="{95DC7042-519F-49FD-9A7E-45421610B09A}" destId="{A3844F7B-476B-40E1-A490-74B11A40708D}" srcOrd="0" destOrd="0" parTransId="{1D6F354E-0BAB-490B-8182-55ED7D7B4CEE}" sibTransId="{77BCEFC4-1C8B-464A-84AD-4C8BA9845898}"/>
    <dgm:cxn modelId="{EBB936C1-80C7-407B-8CE5-0B3CD9CA831B}" type="presOf" srcId="{2D520B10-75EF-4DFD-9B5B-AEF42F9535A6}" destId="{846D6829-633C-4020-A0F6-A6C5FF6116EB}" srcOrd="0" destOrd="0" presId="urn:microsoft.com/office/officeart/2005/8/layout/arrow3"/>
    <dgm:cxn modelId="{574FF85C-E336-4696-A40F-60515FA9F404}" type="presParOf" srcId="{BAAF70AA-AAD1-487F-A5C7-9F05D55E6F8A}" destId="{96627678-7F00-4D70-9FB4-88EF9F47AAE4}" srcOrd="0" destOrd="0" presId="urn:microsoft.com/office/officeart/2005/8/layout/arrow3"/>
    <dgm:cxn modelId="{8D4979AF-7413-4738-A52F-4FE1B868C3C7}" type="presParOf" srcId="{BAAF70AA-AAD1-487F-A5C7-9F05D55E6F8A}" destId="{F6A8ACFD-8833-49E4-8669-7AABB6C826E1}" srcOrd="1" destOrd="0" presId="urn:microsoft.com/office/officeart/2005/8/layout/arrow3"/>
    <dgm:cxn modelId="{A43A0601-9184-448A-A8CC-4EB06E011736}" type="presParOf" srcId="{BAAF70AA-AAD1-487F-A5C7-9F05D55E6F8A}" destId="{3EB11B33-1BA0-42C0-B4D5-131378514AEC}" srcOrd="2" destOrd="0" presId="urn:microsoft.com/office/officeart/2005/8/layout/arrow3"/>
    <dgm:cxn modelId="{17AC4DA5-9480-4648-941B-4219FF1B9156}" type="presParOf" srcId="{BAAF70AA-AAD1-487F-A5C7-9F05D55E6F8A}" destId="{9B349453-88B0-4BA9-B71C-4882A95EC07F}" srcOrd="3" destOrd="0" presId="urn:microsoft.com/office/officeart/2005/8/layout/arrow3"/>
    <dgm:cxn modelId="{28E436C8-0F6C-4804-81F1-7EC7810FB5AE}" type="presParOf" srcId="{BAAF70AA-AAD1-487F-A5C7-9F05D55E6F8A}" destId="{846D6829-633C-4020-A0F6-A6C5FF6116E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8CB871-B7D8-4A0F-B459-EB1308489DA0}" type="doc">
      <dgm:prSet loTypeId="urn:microsoft.com/office/officeart/2005/8/layout/cycle4#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9735EB8-242A-4A82-AFD5-9A81E2679B3B}">
      <dgm:prSet custT="1"/>
      <dgm:spPr/>
      <dgm:t>
        <a:bodyPr anchor="b" anchorCtr="0"/>
        <a:lstStyle/>
        <a:p>
          <a:pPr algn="l"/>
          <a:r>
            <a:rPr lang="en-CA" sz="2000" dirty="0" smtClean="0"/>
            <a:t>Publication reporting standards (CONSORT)</a:t>
          </a:r>
        </a:p>
      </dgm:t>
    </dgm:pt>
    <dgm:pt modelId="{ADB5A398-1A94-41B3-89F3-FA380C6F52AD}" type="parTrans" cxnId="{F410407B-F903-442C-8AEB-A26901610972}">
      <dgm:prSet/>
      <dgm:spPr/>
      <dgm:t>
        <a:bodyPr/>
        <a:lstStyle/>
        <a:p>
          <a:endParaRPr lang="en-CA"/>
        </a:p>
      </dgm:t>
    </dgm:pt>
    <dgm:pt modelId="{02AF7102-F97B-4CE6-BF6A-C7FEDF9666AB}" type="sibTrans" cxnId="{F410407B-F903-442C-8AEB-A26901610972}">
      <dgm:prSet/>
      <dgm:spPr/>
      <dgm:t>
        <a:bodyPr/>
        <a:lstStyle/>
        <a:p>
          <a:endParaRPr lang="en-CA"/>
        </a:p>
      </dgm:t>
    </dgm:pt>
    <dgm:pt modelId="{7AB63E5B-963A-494E-A06D-21AFA80DF1EC}">
      <dgm:prSet custT="1"/>
      <dgm:spPr/>
      <dgm:t>
        <a:bodyPr anchor="t" anchorCtr="0"/>
        <a:lstStyle/>
        <a:p>
          <a:pPr algn="r"/>
          <a:r>
            <a:rPr lang="en-CA" sz="2000" dirty="0" smtClean="0"/>
            <a:t>Protocol standards (SPIRIT)</a:t>
          </a:r>
        </a:p>
      </dgm:t>
    </dgm:pt>
    <dgm:pt modelId="{A0B15FA1-F2E1-46CB-A72B-3AEDBC796CFA}" type="parTrans" cxnId="{59AAF1ED-F874-42BD-AA83-45AE95072279}">
      <dgm:prSet/>
      <dgm:spPr/>
      <dgm:t>
        <a:bodyPr/>
        <a:lstStyle/>
        <a:p>
          <a:endParaRPr lang="en-CA"/>
        </a:p>
      </dgm:t>
    </dgm:pt>
    <dgm:pt modelId="{C5DBCDC8-5B74-41FB-BA26-E0B6D01054A4}" type="sibTrans" cxnId="{59AAF1ED-F874-42BD-AA83-45AE95072279}">
      <dgm:prSet/>
      <dgm:spPr/>
      <dgm:t>
        <a:bodyPr/>
        <a:lstStyle/>
        <a:p>
          <a:endParaRPr lang="en-CA"/>
        </a:p>
      </dgm:t>
    </dgm:pt>
    <dgm:pt modelId="{EA18AC34-692C-4592-BB3C-F99BFC5C2C82}">
      <dgm:prSet custT="1"/>
      <dgm:spPr/>
      <dgm:t>
        <a:bodyPr anchor="b" anchorCtr="0"/>
        <a:lstStyle/>
        <a:p>
          <a:pPr marL="144000" algn="r">
            <a:spcBef>
              <a:spcPts val="1200"/>
            </a:spcBef>
          </a:pPr>
          <a:r>
            <a:rPr lang="en-CA" sz="2000" dirty="0" smtClean="0"/>
            <a:t>Trial registration (WHO/international) standards</a:t>
          </a:r>
        </a:p>
      </dgm:t>
    </dgm:pt>
    <dgm:pt modelId="{66F54BFD-5164-4FD5-BB05-33428DA5290D}" type="parTrans" cxnId="{8D2349AB-63D0-4D0E-B320-BB00273223AF}">
      <dgm:prSet/>
      <dgm:spPr/>
      <dgm:t>
        <a:bodyPr/>
        <a:lstStyle/>
        <a:p>
          <a:endParaRPr lang="en-CA"/>
        </a:p>
      </dgm:t>
    </dgm:pt>
    <dgm:pt modelId="{251212B2-6065-4DD0-A5EE-3A8B1B7CC761}" type="sibTrans" cxnId="{8D2349AB-63D0-4D0E-B320-BB00273223AF}">
      <dgm:prSet/>
      <dgm:spPr/>
      <dgm:t>
        <a:bodyPr/>
        <a:lstStyle/>
        <a:p>
          <a:endParaRPr lang="en-CA"/>
        </a:p>
      </dgm:t>
    </dgm:pt>
    <dgm:pt modelId="{D0FAD1A7-0DC4-4D21-9975-A89258A77A3F}">
      <dgm:prSet custT="1"/>
      <dgm:spPr>
        <a:solidFill>
          <a:schemeClr val="tx1">
            <a:lumMod val="75000"/>
            <a:lumOff val="25000"/>
          </a:schemeClr>
        </a:solidFill>
      </dgm:spPr>
      <dgm:t>
        <a:bodyPr anchor="t" anchorCtr="0"/>
        <a:lstStyle/>
        <a:p>
          <a:pPr algn="l"/>
          <a:r>
            <a:rPr lang="en-CA" sz="2000" dirty="0" smtClean="0"/>
            <a:t>Public Disclosure of Results Standards (to be developed)</a:t>
          </a:r>
        </a:p>
      </dgm:t>
    </dgm:pt>
    <dgm:pt modelId="{32660C8F-E68C-4044-B9EF-9D34DC52630F}" type="parTrans" cxnId="{BF786430-E2BC-4BCA-B49D-73C5210A2859}">
      <dgm:prSet/>
      <dgm:spPr/>
      <dgm:t>
        <a:bodyPr/>
        <a:lstStyle/>
        <a:p>
          <a:endParaRPr lang="en-CA"/>
        </a:p>
      </dgm:t>
    </dgm:pt>
    <dgm:pt modelId="{3E9C431A-37D2-498F-89C6-BD54F107885A}" type="sibTrans" cxnId="{BF786430-E2BC-4BCA-B49D-73C5210A2859}">
      <dgm:prSet/>
      <dgm:spPr/>
      <dgm:t>
        <a:bodyPr/>
        <a:lstStyle/>
        <a:p>
          <a:endParaRPr lang="en-CA"/>
        </a:p>
      </dgm:t>
    </dgm:pt>
    <dgm:pt modelId="{C6E3D8E3-F55D-4055-BDE9-06477E2A829E}" type="pres">
      <dgm:prSet presAssocID="{648CB871-B7D8-4A0F-B459-EB1308489DA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9D96D56-44D6-4BFB-A8FE-3C8DCBCA0FB7}" type="pres">
      <dgm:prSet presAssocID="{648CB871-B7D8-4A0F-B459-EB1308489DA0}" presName="children" presStyleCnt="0"/>
      <dgm:spPr/>
      <dgm:t>
        <a:bodyPr/>
        <a:lstStyle/>
        <a:p>
          <a:endParaRPr lang="en-CA"/>
        </a:p>
      </dgm:t>
    </dgm:pt>
    <dgm:pt modelId="{726D4133-652E-4AD4-8455-D79FD900F58B}" type="pres">
      <dgm:prSet presAssocID="{648CB871-B7D8-4A0F-B459-EB1308489DA0}" presName="childPlaceholder" presStyleCnt="0"/>
      <dgm:spPr/>
      <dgm:t>
        <a:bodyPr/>
        <a:lstStyle/>
        <a:p>
          <a:endParaRPr lang="en-CA"/>
        </a:p>
      </dgm:t>
    </dgm:pt>
    <dgm:pt modelId="{6F65994C-FEF2-4E47-8E35-071A4AC5980B}" type="pres">
      <dgm:prSet presAssocID="{648CB871-B7D8-4A0F-B459-EB1308489DA0}" presName="circle" presStyleCnt="0"/>
      <dgm:spPr/>
      <dgm:t>
        <a:bodyPr/>
        <a:lstStyle/>
        <a:p>
          <a:endParaRPr lang="en-CA"/>
        </a:p>
      </dgm:t>
    </dgm:pt>
    <dgm:pt modelId="{81930AAF-2BEF-43F9-9A03-850AD2877F98}" type="pres">
      <dgm:prSet presAssocID="{648CB871-B7D8-4A0F-B459-EB1308489DA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DA44471-84B6-4B3A-84BC-8E4A368BAF74}" type="pres">
      <dgm:prSet presAssocID="{648CB871-B7D8-4A0F-B459-EB1308489DA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FE2F41F-7AC7-49AA-A91D-0AAB67D3E9A7}" type="pres">
      <dgm:prSet presAssocID="{648CB871-B7D8-4A0F-B459-EB1308489DA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7335B76-C945-4F7E-B6AB-2E851B0EBA9A}" type="pres">
      <dgm:prSet presAssocID="{648CB871-B7D8-4A0F-B459-EB1308489DA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46FB94A-2B14-4C7E-AEF2-426B4CB6850D}" type="pres">
      <dgm:prSet presAssocID="{648CB871-B7D8-4A0F-B459-EB1308489DA0}" presName="quadrantPlaceholder" presStyleCnt="0"/>
      <dgm:spPr/>
      <dgm:t>
        <a:bodyPr/>
        <a:lstStyle/>
        <a:p>
          <a:endParaRPr lang="en-CA"/>
        </a:p>
      </dgm:t>
    </dgm:pt>
    <dgm:pt modelId="{93AB3260-84E8-4270-903D-F64CB4427B3B}" type="pres">
      <dgm:prSet presAssocID="{648CB871-B7D8-4A0F-B459-EB1308489DA0}" presName="center1" presStyleLbl="fgShp" presStyleIdx="0" presStyleCnt="2"/>
      <dgm:spPr/>
      <dgm:t>
        <a:bodyPr/>
        <a:lstStyle/>
        <a:p>
          <a:endParaRPr lang="en-CA"/>
        </a:p>
      </dgm:t>
    </dgm:pt>
    <dgm:pt modelId="{FFEE20F6-DD0F-47E4-BCDA-FDF7670DAEC7}" type="pres">
      <dgm:prSet presAssocID="{648CB871-B7D8-4A0F-B459-EB1308489DA0}" presName="center2" presStyleLbl="fgShp" presStyleIdx="1" presStyleCnt="2"/>
      <dgm:spPr/>
      <dgm:t>
        <a:bodyPr/>
        <a:lstStyle/>
        <a:p>
          <a:endParaRPr lang="en-CA"/>
        </a:p>
      </dgm:t>
    </dgm:pt>
  </dgm:ptLst>
  <dgm:cxnLst>
    <dgm:cxn modelId="{BF786430-E2BC-4BCA-B49D-73C5210A2859}" srcId="{648CB871-B7D8-4A0F-B459-EB1308489DA0}" destId="{D0FAD1A7-0DC4-4D21-9975-A89258A77A3F}" srcOrd="0" destOrd="0" parTransId="{32660C8F-E68C-4044-B9EF-9D34DC52630F}" sibTransId="{3E9C431A-37D2-498F-89C6-BD54F107885A}"/>
    <dgm:cxn modelId="{986006D0-F25A-4705-8957-E152FE7F1383}" type="presOf" srcId="{EA18AC34-692C-4592-BB3C-F99BFC5C2C82}" destId="{8FE2F41F-7AC7-49AA-A91D-0AAB67D3E9A7}" srcOrd="0" destOrd="0" presId="urn:microsoft.com/office/officeart/2005/8/layout/cycle4#1"/>
    <dgm:cxn modelId="{498E87D6-56AA-4BAA-9CD0-C4989A1B20BA}" type="presOf" srcId="{D0FAD1A7-0DC4-4D21-9975-A89258A77A3F}" destId="{81930AAF-2BEF-43F9-9A03-850AD2877F98}" srcOrd="0" destOrd="0" presId="urn:microsoft.com/office/officeart/2005/8/layout/cycle4#1"/>
    <dgm:cxn modelId="{CF9F942F-08FF-4853-BE43-7976B9E90757}" type="presOf" srcId="{89735EB8-242A-4A82-AFD5-9A81E2679B3B}" destId="{A7335B76-C945-4F7E-B6AB-2E851B0EBA9A}" srcOrd="0" destOrd="0" presId="urn:microsoft.com/office/officeart/2005/8/layout/cycle4#1"/>
    <dgm:cxn modelId="{59AAF1ED-F874-42BD-AA83-45AE95072279}" srcId="{648CB871-B7D8-4A0F-B459-EB1308489DA0}" destId="{7AB63E5B-963A-494E-A06D-21AFA80DF1EC}" srcOrd="1" destOrd="0" parTransId="{A0B15FA1-F2E1-46CB-A72B-3AEDBC796CFA}" sibTransId="{C5DBCDC8-5B74-41FB-BA26-E0B6D01054A4}"/>
    <dgm:cxn modelId="{8D2349AB-63D0-4D0E-B320-BB00273223AF}" srcId="{648CB871-B7D8-4A0F-B459-EB1308489DA0}" destId="{EA18AC34-692C-4592-BB3C-F99BFC5C2C82}" srcOrd="2" destOrd="0" parTransId="{66F54BFD-5164-4FD5-BB05-33428DA5290D}" sibTransId="{251212B2-6065-4DD0-A5EE-3A8B1B7CC761}"/>
    <dgm:cxn modelId="{13709A58-FF59-45FB-BCF2-825392283EBE}" type="presOf" srcId="{648CB871-B7D8-4A0F-B459-EB1308489DA0}" destId="{C6E3D8E3-F55D-4055-BDE9-06477E2A829E}" srcOrd="0" destOrd="0" presId="urn:microsoft.com/office/officeart/2005/8/layout/cycle4#1"/>
    <dgm:cxn modelId="{17310FBC-4470-4648-A41C-AF291F9A6A50}" type="presOf" srcId="{7AB63E5B-963A-494E-A06D-21AFA80DF1EC}" destId="{9DA44471-84B6-4B3A-84BC-8E4A368BAF74}" srcOrd="0" destOrd="0" presId="urn:microsoft.com/office/officeart/2005/8/layout/cycle4#1"/>
    <dgm:cxn modelId="{F410407B-F903-442C-8AEB-A26901610972}" srcId="{648CB871-B7D8-4A0F-B459-EB1308489DA0}" destId="{89735EB8-242A-4A82-AFD5-9A81E2679B3B}" srcOrd="3" destOrd="0" parTransId="{ADB5A398-1A94-41B3-89F3-FA380C6F52AD}" sibTransId="{02AF7102-F97B-4CE6-BF6A-C7FEDF9666AB}"/>
    <dgm:cxn modelId="{BAF8B006-CBCF-4BFD-B8B8-91D57BBE4C12}" type="presParOf" srcId="{C6E3D8E3-F55D-4055-BDE9-06477E2A829E}" destId="{19D96D56-44D6-4BFB-A8FE-3C8DCBCA0FB7}" srcOrd="0" destOrd="0" presId="urn:microsoft.com/office/officeart/2005/8/layout/cycle4#1"/>
    <dgm:cxn modelId="{D0F75C40-3742-4E27-8D93-B5500B6409CA}" type="presParOf" srcId="{19D96D56-44D6-4BFB-A8FE-3C8DCBCA0FB7}" destId="{726D4133-652E-4AD4-8455-D79FD900F58B}" srcOrd="0" destOrd="0" presId="urn:microsoft.com/office/officeart/2005/8/layout/cycle4#1"/>
    <dgm:cxn modelId="{7BA5871B-75CA-4411-A2C2-94174E1D8197}" type="presParOf" srcId="{C6E3D8E3-F55D-4055-BDE9-06477E2A829E}" destId="{6F65994C-FEF2-4E47-8E35-071A4AC5980B}" srcOrd="1" destOrd="0" presId="urn:microsoft.com/office/officeart/2005/8/layout/cycle4#1"/>
    <dgm:cxn modelId="{76B0F53D-40BE-4CA0-94A4-54CBE26A3AAA}" type="presParOf" srcId="{6F65994C-FEF2-4E47-8E35-071A4AC5980B}" destId="{81930AAF-2BEF-43F9-9A03-850AD2877F98}" srcOrd="0" destOrd="0" presId="urn:microsoft.com/office/officeart/2005/8/layout/cycle4#1"/>
    <dgm:cxn modelId="{BF4388F0-64BB-4F5C-95DC-B90FF56273B6}" type="presParOf" srcId="{6F65994C-FEF2-4E47-8E35-071A4AC5980B}" destId="{9DA44471-84B6-4B3A-84BC-8E4A368BAF74}" srcOrd="1" destOrd="0" presId="urn:microsoft.com/office/officeart/2005/8/layout/cycle4#1"/>
    <dgm:cxn modelId="{5696470D-4F87-4430-9865-156224D89A04}" type="presParOf" srcId="{6F65994C-FEF2-4E47-8E35-071A4AC5980B}" destId="{8FE2F41F-7AC7-49AA-A91D-0AAB67D3E9A7}" srcOrd="2" destOrd="0" presId="urn:microsoft.com/office/officeart/2005/8/layout/cycle4#1"/>
    <dgm:cxn modelId="{1BA71686-4C6C-4BE6-9C6D-0A020FB32D07}" type="presParOf" srcId="{6F65994C-FEF2-4E47-8E35-071A4AC5980B}" destId="{A7335B76-C945-4F7E-B6AB-2E851B0EBA9A}" srcOrd="3" destOrd="0" presId="urn:microsoft.com/office/officeart/2005/8/layout/cycle4#1"/>
    <dgm:cxn modelId="{2A9B7EC8-C4DE-4E50-BD26-8C3C7F16F8BC}" type="presParOf" srcId="{6F65994C-FEF2-4E47-8E35-071A4AC5980B}" destId="{E46FB94A-2B14-4C7E-AEF2-426B4CB6850D}" srcOrd="4" destOrd="0" presId="urn:microsoft.com/office/officeart/2005/8/layout/cycle4#1"/>
    <dgm:cxn modelId="{1E9D1261-9A6C-47A5-9DF9-EE3A0B9B4503}" type="presParOf" srcId="{C6E3D8E3-F55D-4055-BDE9-06477E2A829E}" destId="{93AB3260-84E8-4270-903D-F64CB4427B3B}" srcOrd="2" destOrd="0" presId="urn:microsoft.com/office/officeart/2005/8/layout/cycle4#1"/>
    <dgm:cxn modelId="{3817CDD0-158C-4323-9024-7D198EA6B8AF}" type="presParOf" srcId="{C6E3D8E3-F55D-4055-BDE9-06477E2A829E}" destId="{FFEE20F6-DD0F-47E4-BCDA-FDF7670DAEC7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AA4DD6-E547-430E-86F6-75DE9C8FEAAE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92861638-82BE-4326-9974-BF604EA2834A}">
      <dgm:prSet phldrT="[Text]"/>
      <dgm:spPr/>
      <dgm:t>
        <a:bodyPr/>
        <a:lstStyle/>
        <a:p>
          <a:r>
            <a:rPr lang="en-CA" dirty="0" smtClean="0"/>
            <a:t>Selection/inclusion criteria</a:t>
          </a:r>
          <a:endParaRPr lang="en-US" dirty="0"/>
        </a:p>
      </dgm:t>
    </dgm:pt>
    <dgm:pt modelId="{523E2111-99F4-4C55-89FC-42C37E52C475}" type="parTrans" cxnId="{044A7D42-0FCE-4BDC-B756-26D55DF53422}">
      <dgm:prSet/>
      <dgm:spPr/>
      <dgm:t>
        <a:bodyPr/>
        <a:lstStyle/>
        <a:p>
          <a:endParaRPr lang="en-US"/>
        </a:p>
      </dgm:t>
    </dgm:pt>
    <dgm:pt modelId="{F6C0BA35-9E83-4E55-A70A-2A50A09D5467}" type="sibTrans" cxnId="{044A7D42-0FCE-4BDC-B756-26D55DF53422}">
      <dgm:prSet/>
      <dgm:spPr/>
      <dgm:t>
        <a:bodyPr/>
        <a:lstStyle/>
        <a:p>
          <a:endParaRPr lang="en-US"/>
        </a:p>
      </dgm:t>
    </dgm:pt>
    <dgm:pt modelId="{2BEE5D1B-DB21-4390-92B1-4504308EAC91}">
      <dgm:prSet/>
      <dgm:spPr/>
      <dgm:t>
        <a:bodyPr/>
        <a:lstStyle/>
        <a:p>
          <a:r>
            <a:rPr lang="en-CA" dirty="0" smtClean="0"/>
            <a:t>Search </a:t>
          </a:r>
        </a:p>
      </dgm:t>
    </dgm:pt>
    <dgm:pt modelId="{BF3CFED9-455E-4A7A-BE9B-6BFF2DEF7ACC}" type="parTrans" cxnId="{69E35B21-EEE5-434A-AD41-E1C467DBDAF0}">
      <dgm:prSet/>
      <dgm:spPr/>
      <dgm:t>
        <a:bodyPr/>
        <a:lstStyle/>
        <a:p>
          <a:endParaRPr lang="en-US"/>
        </a:p>
      </dgm:t>
    </dgm:pt>
    <dgm:pt modelId="{6008FE07-C00F-4CDC-AF44-12CE08A84F7F}" type="sibTrans" cxnId="{69E35B21-EEE5-434A-AD41-E1C467DBDAF0}">
      <dgm:prSet/>
      <dgm:spPr/>
      <dgm:t>
        <a:bodyPr/>
        <a:lstStyle/>
        <a:p>
          <a:endParaRPr lang="en-US"/>
        </a:p>
      </dgm:t>
    </dgm:pt>
    <dgm:pt modelId="{7BF25DF1-DBD0-480B-BC20-17F526FB2DE4}">
      <dgm:prSet/>
      <dgm:spPr/>
      <dgm:t>
        <a:bodyPr/>
        <a:lstStyle/>
        <a:p>
          <a:r>
            <a:rPr lang="en-CA" dirty="0" smtClean="0"/>
            <a:t>Data collection</a:t>
          </a:r>
          <a:endParaRPr lang="en-CA" dirty="0"/>
        </a:p>
      </dgm:t>
    </dgm:pt>
    <dgm:pt modelId="{09626A9D-52C4-4BDF-8656-80261FF8555F}" type="parTrans" cxnId="{74F1931A-DAD3-4535-A2F7-41C8260B043A}">
      <dgm:prSet/>
      <dgm:spPr/>
      <dgm:t>
        <a:bodyPr/>
        <a:lstStyle/>
        <a:p>
          <a:endParaRPr lang="en-US"/>
        </a:p>
      </dgm:t>
    </dgm:pt>
    <dgm:pt modelId="{C6FFDF56-5B3C-46A5-B328-AC40E3E5CAD5}" type="sibTrans" cxnId="{74F1931A-DAD3-4535-A2F7-41C8260B043A}">
      <dgm:prSet/>
      <dgm:spPr/>
      <dgm:t>
        <a:bodyPr/>
        <a:lstStyle/>
        <a:p>
          <a:endParaRPr lang="en-US"/>
        </a:p>
      </dgm:t>
    </dgm:pt>
    <dgm:pt modelId="{4EB34DE9-AE23-4DEC-86C8-494EF74C7DFE}" type="pres">
      <dgm:prSet presAssocID="{11AA4DD6-E547-430E-86F6-75DE9C8FEAAE}" presName="Name0" presStyleCnt="0">
        <dgm:presLayoutVars>
          <dgm:dir/>
          <dgm:resizeHandles val="exact"/>
        </dgm:presLayoutVars>
      </dgm:prSet>
      <dgm:spPr/>
    </dgm:pt>
    <dgm:pt modelId="{78CE1787-1A89-4E8F-8D90-A68201C6A0D0}" type="pres">
      <dgm:prSet presAssocID="{92861638-82BE-4326-9974-BF604EA2834A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16E4F-2C3A-4656-9EDC-AE610A8EE8A8}" type="pres">
      <dgm:prSet presAssocID="{F6C0BA35-9E83-4E55-A70A-2A50A09D5467}" presName="parSpace" presStyleCnt="0"/>
      <dgm:spPr/>
    </dgm:pt>
    <dgm:pt modelId="{3BDAD04E-66E0-47DA-9910-23540A831197}" type="pres">
      <dgm:prSet presAssocID="{2BEE5D1B-DB21-4390-92B1-4504308EAC91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3C741-3C16-41B3-8C37-4C3A87E5A247}" type="pres">
      <dgm:prSet presAssocID="{6008FE07-C00F-4CDC-AF44-12CE08A84F7F}" presName="parSpace" presStyleCnt="0"/>
      <dgm:spPr/>
    </dgm:pt>
    <dgm:pt modelId="{538DF4CE-698F-4383-A0A5-5A671CAD051B}" type="pres">
      <dgm:prSet presAssocID="{7BF25DF1-DBD0-480B-BC20-17F526FB2DE4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ADFF57-2ED8-4B62-AA4E-0C9B4367BD93}" type="presOf" srcId="{92861638-82BE-4326-9974-BF604EA2834A}" destId="{78CE1787-1A89-4E8F-8D90-A68201C6A0D0}" srcOrd="0" destOrd="0" presId="urn:microsoft.com/office/officeart/2005/8/layout/hChevron3"/>
    <dgm:cxn modelId="{044A7D42-0FCE-4BDC-B756-26D55DF53422}" srcId="{11AA4DD6-E547-430E-86F6-75DE9C8FEAAE}" destId="{92861638-82BE-4326-9974-BF604EA2834A}" srcOrd="0" destOrd="0" parTransId="{523E2111-99F4-4C55-89FC-42C37E52C475}" sibTransId="{F6C0BA35-9E83-4E55-A70A-2A50A09D5467}"/>
    <dgm:cxn modelId="{74F1931A-DAD3-4535-A2F7-41C8260B043A}" srcId="{11AA4DD6-E547-430E-86F6-75DE9C8FEAAE}" destId="{7BF25DF1-DBD0-480B-BC20-17F526FB2DE4}" srcOrd="2" destOrd="0" parTransId="{09626A9D-52C4-4BDF-8656-80261FF8555F}" sibTransId="{C6FFDF56-5B3C-46A5-B328-AC40E3E5CAD5}"/>
    <dgm:cxn modelId="{CED6EC0D-7D4E-4288-AC00-296AA501B33B}" type="presOf" srcId="{11AA4DD6-E547-430E-86F6-75DE9C8FEAAE}" destId="{4EB34DE9-AE23-4DEC-86C8-494EF74C7DFE}" srcOrd="0" destOrd="0" presId="urn:microsoft.com/office/officeart/2005/8/layout/hChevron3"/>
    <dgm:cxn modelId="{69E35B21-EEE5-434A-AD41-E1C467DBDAF0}" srcId="{11AA4DD6-E547-430E-86F6-75DE9C8FEAAE}" destId="{2BEE5D1B-DB21-4390-92B1-4504308EAC91}" srcOrd="1" destOrd="0" parTransId="{BF3CFED9-455E-4A7A-BE9B-6BFF2DEF7ACC}" sibTransId="{6008FE07-C00F-4CDC-AF44-12CE08A84F7F}"/>
    <dgm:cxn modelId="{E5CEC0F1-DF30-40ED-910F-8718B6D51713}" type="presOf" srcId="{7BF25DF1-DBD0-480B-BC20-17F526FB2DE4}" destId="{538DF4CE-698F-4383-A0A5-5A671CAD051B}" srcOrd="0" destOrd="0" presId="urn:microsoft.com/office/officeart/2005/8/layout/hChevron3"/>
    <dgm:cxn modelId="{DDD49FB1-4BD4-45AD-8D06-6CD4A02D49C2}" type="presOf" srcId="{2BEE5D1B-DB21-4390-92B1-4504308EAC91}" destId="{3BDAD04E-66E0-47DA-9910-23540A831197}" srcOrd="0" destOrd="0" presId="urn:microsoft.com/office/officeart/2005/8/layout/hChevron3"/>
    <dgm:cxn modelId="{F25915F8-89BF-42EA-93ED-76E05923FE8D}" type="presParOf" srcId="{4EB34DE9-AE23-4DEC-86C8-494EF74C7DFE}" destId="{78CE1787-1A89-4E8F-8D90-A68201C6A0D0}" srcOrd="0" destOrd="0" presId="urn:microsoft.com/office/officeart/2005/8/layout/hChevron3"/>
    <dgm:cxn modelId="{7A75467A-F72B-4D22-9EEC-246B17B2130A}" type="presParOf" srcId="{4EB34DE9-AE23-4DEC-86C8-494EF74C7DFE}" destId="{FEB16E4F-2C3A-4656-9EDC-AE610A8EE8A8}" srcOrd="1" destOrd="0" presId="urn:microsoft.com/office/officeart/2005/8/layout/hChevron3"/>
    <dgm:cxn modelId="{0346D0E9-7EA7-4262-9651-8B5FD832BDA1}" type="presParOf" srcId="{4EB34DE9-AE23-4DEC-86C8-494EF74C7DFE}" destId="{3BDAD04E-66E0-47DA-9910-23540A831197}" srcOrd="2" destOrd="0" presId="urn:microsoft.com/office/officeart/2005/8/layout/hChevron3"/>
    <dgm:cxn modelId="{4625475D-90F3-4A3D-B66A-9657BEDB2E88}" type="presParOf" srcId="{4EB34DE9-AE23-4DEC-86C8-494EF74C7DFE}" destId="{BFB3C741-3C16-41B3-8C37-4C3A87E5A247}" srcOrd="3" destOrd="0" presId="urn:microsoft.com/office/officeart/2005/8/layout/hChevron3"/>
    <dgm:cxn modelId="{8A1B9D91-66A0-4A94-A26E-77EF54504632}" type="presParOf" srcId="{4EB34DE9-AE23-4DEC-86C8-494EF74C7DFE}" destId="{538DF4CE-698F-4383-A0A5-5A671CAD051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159DF5-7899-4615-80BC-9B125EB82D96}" type="doc">
      <dgm:prSet loTypeId="urn:microsoft.com/office/officeart/2009/3/layout/DescendingProcess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2C84D9-7FFF-446D-80FD-96D5EBC2A1AF}">
      <dgm:prSet phldrT="[Text]" custT="1"/>
      <dgm:spPr/>
      <dgm:t>
        <a:bodyPr/>
        <a:lstStyle/>
        <a:p>
          <a:r>
            <a:rPr lang="en-CA" sz="2400" dirty="0" smtClean="0"/>
            <a:t>explore development in the past</a:t>
          </a:r>
          <a:endParaRPr lang="en-US" sz="2400" dirty="0"/>
        </a:p>
      </dgm:t>
    </dgm:pt>
    <dgm:pt modelId="{F9C5BFEB-D9F2-40C3-8B0E-6AFDCDE9BC95}" type="parTrans" cxnId="{5297038E-050F-4E98-B921-94140FC6C7AA}">
      <dgm:prSet/>
      <dgm:spPr/>
      <dgm:t>
        <a:bodyPr/>
        <a:lstStyle/>
        <a:p>
          <a:endParaRPr lang="en-US"/>
        </a:p>
      </dgm:t>
    </dgm:pt>
    <dgm:pt modelId="{FE2C92CD-8936-41A9-9F4B-6E0647A1C632}" type="sibTrans" cxnId="{5297038E-050F-4E98-B921-94140FC6C7AA}">
      <dgm:prSet/>
      <dgm:spPr/>
      <dgm:t>
        <a:bodyPr/>
        <a:lstStyle/>
        <a:p>
          <a:endParaRPr lang="en-US"/>
        </a:p>
      </dgm:t>
    </dgm:pt>
    <dgm:pt modelId="{0C474AB2-0F8F-4ACB-9BAB-17AB8DEB7FAF}">
      <dgm:prSet phldrT="[Text]" custT="1"/>
      <dgm:spPr/>
      <dgm:t>
        <a:bodyPr/>
        <a:lstStyle/>
        <a:p>
          <a:r>
            <a:rPr lang="en-CA" sz="2000" dirty="0" smtClean="0"/>
            <a:t>measure the impact of changes  on clinical research</a:t>
          </a:r>
          <a:endParaRPr lang="en-US" sz="2000" dirty="0"/>
        </a:p>
      </dgm:t>
    </dgm:pt>
    <dgm:pt modelId="{BBF495B0-9A54-4688-AEC6-84D4AC2F8A40}" type="parTrans" cxnId="{8C256ED3-7019-4CF4-BC47-EFF4A789C0DE}">
      <dgm:prSet/>
      <dgm:spPr/>
      <dgm:t>
        <a:bodyPr/>
        <a:lstStyle/>
        <a:p>
          <a:endParaRPr lang="en-US"/>
        </a:p>
      </dgm:t>
    </dgm:pt>
    <dgm:pt modelId="{5B1FC3EE-D72E-44D5-9D9B-234D67CC9F22}" type="sibTrans" cxnId="{8C256ED3-7019-4CF4-BC47-EFF4A789C0DE}">
      <dgm:prSet/>
      <dgm:spPr/>
      <dgm:t>
        <a:bodyPr/>
        <a:lstStyle/>
        <a:p>
          <a:endParaRPr lang="en-US"/>
        </a:p>
      </dgm:t>
    </dgm:pt>
    <dgm:pt modelId="{7A6F989D-F29E-44B0-8604-368CFA354797}">
      <dgm:prSet phldrT="[Text]" custT="1"/>
      <dgm:spPr/>
      <dgm:t>
        <a:bodyPr/>
        <a:lstStyle/>
        <a:p>
          <a:r>
            <a:rPr lang="en-CA" sz="2000" dirty="0" smtClean="0"/>
            <a:t>examine ongoing changes of transparency of CT data</a:t>
          </a:r>
          <a:endParaRPr lang="en-US" sz="2000" dirty="0"/>
        </a:p>
      </dgm:t>
    </dgm:pt>
    <dgm:pt modelId="{1768D075-7342-4581-9E1B-62850B6BA4C6}" type="parTrans" cxnId="{CCFA0369-41F9-40B3-8AB0-4C3929BABA10}">
      <dgm:prSet/>
      <dgm:spPr/>
      <dgm:t>
        <a:bodyPr/>
        <a:lstStyle/>
        <a:p>
          <a:endParaRPr lang="en-US"/>
        </a:p>
      </dgm:t>
    </dgm:pt>
    <dgm:pt modelId="{E9101001-5B43-4DF8-BAA8-A3B1C3E4A15A}" type="sibTrans" cxnId="{CCFA0369-41F9-40B3-8AB0-4C3929BABA10}">
      <dgm:prSet/>
      <dgm:spPr/>
      <dgm:t>
        <a:bodyPr/>
        <a:lstStyle/>
        <a:p>
          <a:endParaRPr lang="en-US"/>
        </a:p>
      </dgm:t>
    </dgm:pt>
    <dgm:pt modelId="{9345A384-BFFD-4CDD-9AEE-18399423ED65}">
      <dgm:prSet phldrT="[Text]"/>
      <dgm:spPr/>
      <dgm:t>
        <a:bodyPr/>
        <a:lstStyle/>
        <a:p>
          <a:r>
            <a:rPr lang="en-CA" dirty="0" smtClean="0"/>
            <a:t>establish potential future development</a:t>
          </a:r>
          <a:endParaRPr lang="en-US" dirty="0"/>
        </a:p>
      </dgm:t>
    </dgm:pt>
    <dgm:pt modelId="{6B521F72-1290-4B6D-B52F-C3B63B262517}" type="parTrans" cxnId="{A66901C1-6A23-46CA-8C9E-6243AA4AD150}">
      <dgm:prSet/>
      <dgm:spPr/>
      <dgm:t>
        <a:bodyPr/>
        <a:lstStyle/>
        <a:p>
          <a:endParaRPr lang="en-CA"/>
        </a:p>
      </dgm:t>
    </dgm:pt>
    <dgm:pt modelId="{0932B31C-5E5B-4D37-B4F5-B800532DAAAF}" type="sibTrans" cxnId="{A66901C1-6A23-46CA-8C9E-6243AA4AD150}">
      <dgm:prSet/>
      <dgm:spPr/>
      <dgm:t>
        <a:bodyPr/>
        <a:lstStyle/>
        <a:p>
          <a:endParaRPr lang="en-CA"/>
        </a:p>
      </dgm:t>
    </dgm:pt>
    <dgm:pt modelId="{5588B94C-5AA3-4F86-908A-819FCEF5EB65}" type="pres">
      <dgm:prSet presAssocID="{C6159DF5-7899-4615-80BC-9B125EB82D96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CA"/>
        </a:p>
      </dgm:t>
    </dgm:pt>
    <dgm:pt modelId="{06854BF1-077E-4485-BA68-3C4C5D1DAC3E}" type="pres">
      <dgm:prSet presAssocID="{C6159DF5-7899-4615-80BC-9B125EB82D96}" presName="arrowNode" presStyleLbl="node1" presStyleIdx="0" presStyleCnt="1"/>
      <dgm:spPr/>
    </dgm:pt>
    <dgm:pt modelId="{82CA0455-BDC0-4E78-9345-A9080E47094E}" type="pres">
      <dgm:prSet presAssocID="{FA2C84D9-7FFF-446D-80FD-96D5EBC2A1AF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652E660-FD88-4827-A933-80CC540AF23E}" type="pres">
      <dgm:prSet presAssocID="{7A6F989D-F29E-44B0-8604-368CFA354797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D7F8531-428A-48DC-91F1-96AD26BBCEFD}" type="pres">
      <dgm:prSet presAssocID="{E9101001-5B43-4DF8-BAA8-A3B1C3E4A15A}" presName="dotNode2" presStyleCnt="0"/>
      <dgm:spPr/>
    </dgm:pt>
    <dgm:pt modelId="{33388D8A-5D0B-4D67-A4F5-8FE4463EF8BD}" type="pres">
      <dgm:prSet presAssocID="{E9101001-5B43-4DF8-BAA8-A3B1C3E4A15A}" presName="dotRepeatNode" presStyleLbl="fgShp" presStyleIdx="0" presStyleCnt="2"/>
      <dgm:spPr/>
      <dgm:t>
        <a:bodyPr/>
        <a:lstStyle/>
        <a:p>
          <a:endParaRPr lang="en-CA"/>
        </a:p>
      </dgm:t>
    </dgm:pt>
    <dgm:pt modelId="{1F388083-5839-46AE-9D9D-DB5041E66C43}" type="pres">
      <dgm:prSet presAssocID="{0C474AB2-0F8F-4ACB-9BAB-17AB8DEB7FAF}" presName="txNode3" presStyleLbl="revTx" presStyleIdx="2" presStyleCnt="4" custLinFactNeighborX="-26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6B4FE37-5577-422D-85EE-E6D68AD31189}" type="pres">
      <dgm:prSet presAssocID="{5B1FC3EE-D72E-44D5-9D9B-234D67CC9F22}" presName="dotNode3" presStyleCnt="0"/>
      <dgm:spPr/>
    </dgm:pt>
    <dgm:pt modelId="{903164B4-ECA1-4F2B-85DE-E12635B1B574}" type="pres">
      <dgm:prSet presAssocID="{5B1FC3EE-D72E-44D5-9D9B-234D67CC9F22}" presName="dotRepeatNode" presStyleLbl="fgShp" presStyleIdx="1" presStyleCnt="2"/>
      <dgm:spPr/>
      <dgm:t>
        <a:bodyPr/>
        <a:lstStyle/>
        <a:p>
          <a:endParaRPr lang="en-CA"/>
        </a:p>
      </dgm:t>
    </dgm:pt>
    <dgm:pt modelId="{106304E1-8087-4529-BD4F-BE54251FF081}" type="pres">
      <dgm:prSet presAssocID="{9345A384-BFFD-4CDD-9AEE-18399423ED65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8616386-39DA-49F9-BF72-DE11E8D1C1C5}" type="presOf" srcId="{5B1FC3EE-D72E-44D5-9D9B-234D67CC9F22}" destId="{903164B4-ECA1-4F2B-85DE-E12635B1B574}" srcOrd="0" destOrd="0" presId="urn:microsoft.com/office/officeart/2009/3/layout/DescendingProcess"/>
    <dgm:cxn modelId="{8C256ED3-7019-4CF4-BC47-EFF4A789C0DE}" srcId="{C6159DF5-7899-4615-80BC-9B125EB82D96}" destId="{0C474AB2-0F8F-4ACB-9BAB-17AB8DEB7FAF}" srcOrd="2" destOrd="0" parTransId="{BBF495B0-9A54-4688-AEC6-84D4AC2F8A40}" sibTransId="{5B1FC3EE-D72E-44D5-9D9B-234D67CC9F22}"/>
    <dgm:cxn modelId="{A66901C1-6A23-46CA-8C9E-6243AA4AD150}" srcId="{C6159DF5-7899-4615-80BC-9B125EB82D96}" destId="{9345A384-BFFD-4CDD-9AEE-18399423ED65}" srcOrd="3" destOrd="0" parTransId="{6B521F72-1290-4B6D-B52F-C3B63B262517}" sibTransId="{0932B31C-5E5B-4D37-B4F5-B800532DAAAF}"/>
    <dgm:cxn modelId="{96C8CC0A-4EA6-4C96-B30C-F93738A8F72B}" type="presOf" srcId="{FA2C84D9-7FFF-446D-80FD-96D5EBC2A1AF}" destId="{82CA0455-BDC0-4E78-9345-A9080E47094E}" srcOrd="0" destOrd="0" presId="urn:microsoft.com/office/officeart/2009/3/layout/DescendingProcess"/>
    <dgm:cxn modelId="{11B766EA-C252-4992-AF45-78B7B801F14C}" type="presOf" srcId="{7A6F989D-F29E-44B0-8604-368CFA354797}" destId="{9652E660-FD88-4827-A933-80CC540AF23E}" srcOrd="0" destOrd="0" presId="urn:microsoft.com/office/officeart/2009/3/layout/DescendingProcess"/>
    <dgm:cxn modelId="{CCFA0369-41F9-40B3-8AB0-4C3929BABA10}" srcId="{C6159DF5-7899-4615-80BC-9B125EB82D96}" destId="{7A6F989D-F29E-44B0-8604-368CFA354797}" srcOrd="1" destOrd="0" parTransId="{1768D075-7342-4581-9E1B-62850B6BA4C6}" sibTransId="{E9101001-5B43-4DF8-BAA8-A3B1C3E4A15A}"/>
    <dgm:cxn modelId="{369D580C-3A2F-45E0-9B27-8462117ED064}" type="presOf" srcId="{E9101001-5B43-4DF8-BAA8-A3B1C3E4A15A}" destId="{33388D8A-5D0B-4D67-A4F5-8FE4463EF8BD}" srcOrd="0" destOrd="0" presId="urn:microsoft.com/office/officeart/2009/3/layout/DescendingProcess"/>
    <dgm:cxn modelId="{389B7EC7-F530-42C6-82B1-C319C1DCEF1C}" type="presOf" srcId="{0C474AB2-0F8F-4ACB-9BAB-17AB8DEB7FAF}" destId="{1F388083-5839-46AE-9D9D-DB5041E66C43}" srcOrd="0" destOrd="0" presId="urn:microsoft.com/office/officeart/2009/3/layout/DescendingProcess"/>
    <dgm:cxn modelId="{AAE4563B-5ACA-4F11-8F4B-9CC17BE33472}" type="presOf" srcId="{C6159DF5-7899-4615-80BC-9B125EB82D96}" destId="{5588B94C-5AA3-4F86-908A-819FCEF5EB65}" srcOrd="0" destOrd="0" presId="urn:microsoft.com/office/officeart/2009/3/layout/DescendingProcess"/>
    <dgm:cxn modelId="{7B9F6E88-E44D-4EF4-840B-7864306877DD}" type="presOf" srcId="{9345A384-BFFD-4CDD-9AEE-18399423ED65}" destId="{106304E1-8087-4529-BD4F-BE54251FF081}" srcOrd="0" destOrd="0" presId="urn:microsoft.com/office/officeart/2009/3/layout/DescendingProcess"/>
    <dgm:cxn modelId="{5297038E-050F-4E98-B921-94140FC6C7AA}" srcId="{C6159DF5-7899-4615-80BC-9B125EB82D96}" destId="{FA2C84D9-7FFF-446D-80FD-96D5EBC2A1AF}" srcOrd="0" destOrd="0" parTransId="{F9C5BFEB-D9F2-40C3-8B0E-6AFDCDE9BC95}" sibTransId="{FE2C92CD-8936-41A9-9F4B-6E0647A1C632}"/>
    <dgm:cxn modelId="{77F28BED-1E81-428E-994B-85FF1FA10B1D}" type="presParOf" srcId="{5588B94C-5AA3-4F86-908A-819FCEF5EB65}" destId="{06854BF1-077E-4485-BA68-3C4C5D1DAC3E}" srcOrd="0" destOrd="0" presId="urn:microsoft.com/office/officeart/2009/3/layout/DescendingProcess"/>
    <dgm:cxn modelId="{BD5DAF67-AD58-4D2B-8CC8-7594D4E3E56E}" type="presParOf" srcId="{5588B94C-5AA3-4F86-908A-819FCEF5EB65}" destId="{82CA0455-BDC0-4E78-9345-A9080E47094E}" srcOrd="1" destOrd="0" presId="urn:microsoft.com/office/officeart/2009/3/layout/DescendingProcess"/>
    <dgm:cxn modelId="{8CD730FD-9E2E-4F21-8848-87E9FFD7E844}" type="presParOf" srcId="{5588B94C-5AA3-4F86-908A-819FCEF5EB65}" destId="{9652E660-FD88-4827-A933-80CC540AF23E}" srcOrd="2" destOrd="0" presId="urn:microsoft.com/office/officeart/2009/3/layout/DescendingProcess"/>
    <dgm:cxn modelId="{A72672E5-2777-49BB-9067-A34E6950F02B}" type="presParOf" srcId="{5588B94C-5AA3-4F86-908A-819FCEF5EB65}" destId="{9D7F8531-428A-48DC-91F1-96AD26BBCEFD}" srcOrd="3" destOrd="0" presId="urn:microsoft.com/office/officeart/2009/3/layout/DescendingProcess"/>
    <dgm:cxn modelId="{DD40FC52-4B08-4789-B4B4-8D30D2417EF9}" type="presParOf" srcId="{9D7F8531-428A-48DC-91F1-96AD26BBCEFD}" destId="{33388D8A-5D0B-4D67-A4F5-8FE4463EF8BD}" srcOrd="0" destOrd="0" presId="urn:microsoft.com/office/officeart/2009/3/layout/DescendingProcess"/>
    <dgm:cxn modelId="{150738B4-EFD9-4F59-8100-7A80DB908CAA}" type="presParOf" srcId="{5588B94C-5AA3-4F86-908A-819FCEF5EB65}" destId="{1F388083-5839-46AE-9D9D-DB5041E66C43}" srcOrd="4" destOrd="0" presId="urn:microsoft.com/office/officeart/2009/3/layout/DescendingProcess"/>
    <dgm:cxn modelId="{096A8496-5C92-43BF-AA8F-E0417499FAB1}" type="presParOf" srcId="{5588B94C-5AA3-4F86-908A-819FCEF5EB65}" destId="{86B4FE37-5577-422D-85EE-E6D68AD31189}" srcOrd="5" destOrd="0" presId="urn:microsoft.com/office/officeart/2009/3/layout/DescendingProcess"/>
    <dgm:cxn modelId="{4B1E0ED4-86E0-485A-A126-DE7EA717E8A4}" type="presParOf" srcId="{86B4FE37-5577-422D-85EE-E6D68AD31189}" destId="{903164B4-ECA1-4F2B-85DE-E12635B1B574}" srcOrd="0" destOrd="0" presId="urn:microsoft.com/office/officeart/2009/3/layout/DescendingProcess"/>
    <dgm:cxn modelId="{5148FF48-545B-4037-89C4-768A9C9D6C66}" type="presParOf" srcId="{5588B94C-5AA3-4F86-908A-819FCEF5EB65}" destId="{106304E1-8087-4529-BD4F-BE54251FF081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90132A-5516-4820-B0C1-59B264AA748D}" type="doc">
      <dgm:prSet loTypeId="urn:microsoft.com/office/officeart/2008/layout/HexagonCluster" loCatId="picture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B5C0C87-0EA0-42BC-B19D-BCDB9AE18128}">
      <dgm:prSet phldrT="[Text]" custT="1"/>
      <dgm:spPr/>
      <dgm:t>
        <a:bodyPr/>
        <a:lstStyle/>
        <a:p>
          <a:r>
            <a:rPr lang="hr-HR" sz="1200" dirty="0" smtClean="0"/>
            <a:t>K</a:t>
          </a:r>
          <a:r>
            <a:rPr lang="en-CA" sz="1200" dirty="0" err="1" smtClean="0"/>
            <a:t>armela</a:t>
          </a:r>
          <a:r>
            <a:rPr lang="en-CA" sz="1200" dirty="0" smtClean="0"/>
            <a:t> </a:t>
          </a:r>
          <a:r>
            <a:rPr lang="en-CA" sz="1200" dirty="0" err="1" smtClean="0"/>
            <a:t>Krle</a:t>
          </a:r>
          <a:r>
            <a:rPr lang="hr-HR" sz="1200" dirty="0" smtClean="0"/>
            <a:t>ž</a:t>
          </a:r>
          <a:r>
            <a:rPr lang="en-CA" sz="1200" dirty="0" smtClean="0"/>
            <a:t>a-Jeri</a:t>
          </a:r>
          <a:r>
            <a:rPr lang="hr-HR" sz="1200" dirty="0" smtClean="0"/>
            <a:t>ć</a:t>
          </a:r>
          <a:r>
            <a:rPr lang="hr-HR" sz="700" dirty="0" smtClean="0"/>
            <a:t>, NEWFELPRO, </a:t>
          </a:r>
          <a:r>
            <a:rPr lang="en-CA" sz="700" dirty="0" err="1" smtClean="0"/>
            <a:t>Dpt</a:t>
          </a:r>
          <a:r>
            <a:rPr lang="en-CA" sz="700" dirty="0" smtClean="0"/>
            <a:t> on Research in Biomedicine and Health</a:t>
          </a:r>
          <a:r>
            <a:rPr lang="hr-HR" sz="700" dirty="0" smtClean="0"/>
            <a:t>, </a:t>
          </a:r>
          <a:r>
            <a:rPr lang="hr-HR" sz="700" dirty="0" err="1" smtClean="0"/>
            <a:t>Univ</a:t>
          </a:r>
          <a:r>
            <a:rPr lang="hr-HR" sz="700" dirty="0" smtClean="0"/>
            <a:t> </a:t>
          </a:r>
          <a:r>
            <a:rPr lang="hr-HR" sz="700" dirty="0" err="1" smtClean="0"/>
            <a:t>of</a:t>
          </a:r>
          <a:r>
            <a:rPr lang="hr-HR" sz="700" dirty="0" smtClean="0"/>
            <a:t> Split </a:t>
          </a:r>
          <a:r>
            <a:rPr lang="hr-HR" sz="700" dirty="0" err="1" smtClean="0"/>
            <a:t>School</a:t>
          </a:r>
          <a:r>
            <a:rPr lang="hr-HR" sz="700" dirty="0" smtClean="0"/>
            <a:t> </a:t>
          </a:r>
          <a:r>
            <a:rPr lang="hr-HR" sz="700" dirty="0" err="1" smtClean="0"/>
            <a:t>of</a:t>
          </a:r>
          <a:r>
            <a:rPr lang="hr-HR" sz="700" dirty="0" smtClean="0"/>
            <a:t> Medicine, Split, Croatia</a:t>
          </a:r>
          <a:endParaRPr lang="en-US" sz="700" dirty="0"/>
        </a:p>
      </dgm:t>
    </dgm:pt>
    <dgm:pt modelId="{2AF021C2-8137-420B-A6E8-7B09F8744171}" type="parTrans" cxnId="{3131BF25-905E-4B9C-B5F7-F1B35A2F7D88}">
      <dgm:prSet/>
      <dgm:spPr/>
      <dgm:t>
        <a:bodyPr/>
        <a:lstStyle/>
        <a:p>
          <a:endParaRPr lang="en-US"/>
        </a:p>
      </dgm:t>
    </dgm:pt>
    <dgm:pt modelId="{5C705AC4-671C-4779-9022-41DD1E6EF85D}" type="sibTrans" cxnId="{3131BF25-905E-4B9C-B5F7-F1B35A2F7D8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D34B96A5-9503-4B8A-A2CC-1447E4E5429D}">
      <dgm:prSet phldrT="[Text]"/>
      <dgm:spPr/>
      <dgm:t>
        <a:bodyPr/>
        <a:lstStyle/>
        <a:p>
          <a:r>
            <a:rPr lang="en-US" dirty="0" err="1" smtClean="0"/>
            <a:t>Nevena</a:t>
          </a:r>
          <a:r>
            <a:rPr lang="en-US" dirty="0" smtClean="0"/>
            <a:t> </a:t>
          </a:r>
          <a:r>
            <a:rPr lang="en-US" dirty="0" err="1" smtClean="0"/>
            <a:t>Jeric</a:t>
          </a:r>
          <a:endParaRPr lang="en-US" dirty="0" smtClean="0"/>
        </a:p>
        <a:p>
          <a:r>
            <a:rPr lang="en-US" dirty="0" err="1" smtClean="0"/>
            <a:t>Apropomedia</a:t>
          </a:r>
          <a:endParaRPr lang="en-US" dirty="0"/>
        </a:p>
      </dgm:t>
    </dgm:pt>
    <dgm:pt modelId="{01ED9D31-A053-495D-85B5-0E979384C706}" type="parTrans" cxnId="{B571CCC7-A597-40B4-B40A-D066B8D61083}">
      <dgm:prSet/>
      <dgm:spPr/>
      <dgm:t>
        <a:bodyPr/>
        <a:lstStyle/>
        <a:p>
          <a:endParaRPr lang="en-US"/>
        </a:p>
      </dgm:t>
    </dgm:pt>
    <dgm:pt modelId="{656FDAC7-90DB-4F00-9F36-FA82A045D739}" type="sibTrans" cxnId="{B571CCC7-A597-40B4-B40A-D066B8D61083}">
      <dgm:prSet/>
      <dgm:spPr/>
      <dgm:t>
        <a:bodyPr/>
        <a:lstStyle/>
        <a:p>
          <a:endParaRPr lang="en-US"/>
        </a:p>
      </dgm:t>
    </dgm:pt>
    <dgm:pt modelId="{4D663DE0-705C-4DA2-A299-1082CD4BD6B2}">
      <dgm:prSet phldrT="[Text]" phldr="1"/>
      <dgm:spPr/>
      <dgm:t>
        <a:bodyPr/>
        <a:lstStyle/>
        <a:p>
          <a:endParaRPr lang="en-US"/>
        </a:p>
      </dgm:t>
    </dgm:pt>
    <dgm:pt modelId="{4E01B3D6-9F18-477C-A600-DFB97D118E6E}" type="parTrans" cxnId="{9BF01F0C-FC76-46A2-8118-8B0A9CE82650}">
      <dgm:prSet/>
      <dgm:spPr/>
      <dgm:t>
        <a:bodyPr/>
        <a:lstStyle/>
        <a:p>
          <a:endParaRPr lang="en-US"/>
        </a:p>
      </dgm:t>
    </dgm:pt>
    <dgm:pt modelId="{B66BF078-F494-43E1-B830-894D3F443B4E}" type="sibTrans" cxnId="{9BF01F0C-FC76-46A2-8118-8B0A9CE82650}">
      <dgm:prSet/>
      <dgm:spPr/>
      <dgm:t>
        <a:bodyPr/>
        <a:lstStyle/>
        <a:p>
          <a:endParaRPr lang="en-US"/>
        </a:p>
      </dgm:t>
    </dgm:pt>
    <dgm:pt modelId="{32A62E64-4108-4E98-82D2-4E1CE7502080}">
      <dgm:prSet custT="1"/>
      <dgm:spPr/>
      <dgm:t>
        <a:bodyPr/>
        <a:lstStyle/>
        <a:p>
          <a:r>
            <a:rPr lang="en-CA" sz="1200" dirty="0" err="1" smtClean="0"/>
            <a:t>Mirko</a:t>
          </a:r>
          <a:r>
            <a:rPr lang="en-CA" sz="1200" dirty="0" smtClean="0"/>
            <a:t> </a:t>
          </a:r>
          <a:r>
            <a:rPr lang="en-CA" sz="1200" dirty="0" err="1" smtClean="0"/>
            <a:t>Gabelica</a:t>
          </a:r>
          <a:endParaRPr lang="en-CA" sz="1200" dirty="0" smtClean="0"/>
        </a:p>
        <a:p>
          <a:r>
            <a:rPr lang="en-CA" sz="900" dirty="0" smtClean="0"/>
            <a:t>ENT</a:t>
          </a:r>
          <a:r>
            <a:rPr lang="hr-HR" sz="900" dirty="0" smtClean="0"/>
            <a:t>,</a:t>
          </a:r>
          <a:r>
            <a:rPr lang="en-CA" sz="900" dirty="0" smtClean="0"/>
            <a:t> Head and Neck Surgery, </a:t>
          </a:r>
          <a:r>
            <a:rPr lang="en-CA" sz="900" dirty="0" err="1" smtClean="0"/>
            <a:t>Uni</a:t>
          </a:r>
          <a:r>
            <a:rPr lang="en-CA" sz="900" dirty="0" smtClean="0"/>
            <a:t> of Split Hospital Center</a:t>
          </a:r>
        </a:p>
      </dgm:t>
    </dgm:pt>
    <dgm:pt modelId="{6D8FA121-D71D-43AA-86C9-05FBAE0593CB}" type="parTrans" cxnId="{1A2BF365-1EC4-43AB-8DF6-59593845FF60}">
      <dgm:prSet/>
      <dgm:spPr/>
      <dgm:t>
        <a:bodyPr/>
        <a:lstStyle/>
        <a:p>
          <a:endParaRPr lang="en-US"/>
        </a:p>
      </dgm:t>
    </dgm:pt>
    <dgm:pt modelId="{D83D0E91-4B55-488B-B20E-4C3BA86A0336}" type="sibTrans" cxnId="{1A2BF365-1EC4-43AB-8DF6-59593845FF60}">
      <dgm:prSet/>
      <dgm:spPr/>
      <dgm:t>
        <a:bodyPr/>
        <a:lstStyle/>
        <a:p>
          <a:endParaRPr lang="en-US"/>
        </a:p>
      </dgm:t>
    </dgm:pt>
    <dgm:pt modelId="{1C6DEB1B-A897-4107-96B2-48451F6CA3BD}">
      <dgm:prSet custT="1"/>
      <dgm:spPr/>
      <dgm:t>
        <a:bodyPr/>
        <a:lstStyle/>
        <a:p>
          <a:r>
            <a:rPr lang="en-CA" sz="1200" dirty="0" smtClean="0"/>
            <a:t>Ana  </a:t>
          </a:r>
          <a:r>
            <a:rPr lang="en-CA" sz="1200" dirty="0" err="1" smtClean="0"/>
            <a:t>Jeron</a:t>
          </a:r>
          <a:r>
            <a:rPr lang="hr-HR" sz="1200" dirty="0" smtClean="0"/>
            <a:t>č</a:t>
          </a:r>
          <a:r>
            <a:rPr lang="en-CA" sz="1200" dirty="0" err="1" smtClean="0"/>
            <a:t>i</a:t>
          </a:r>
          <a:r>
            <a:rPr lang="hr-HR" sz="1200" dirty="0" smtClean="0"/>
            <a:t>ć</a:t>
          </a:r>
          <a:r>
            <a:rPr lang="en-CA" sz="700" dirty="0" smtClean="0"/>
            <a:t>  </a:t>
          </a:r>
        </a:p>
        <a:p>
          <a:r>
            <a:rPr lang="en-CA" sz="900" dirty="0" smtClean="0"/>
            <a:t>Statistics, </a:t>
          </a:r>
          <a:r>
            <a:rPr lang="en-CA" sz="900" dirty="0" err="1" smtClean="0"/>
            <a:t>Dpt</a:t>
          </a:r>
          <a:r>
            <a:rPr lang="en-CA" sz="900" dirty="0" smtClean="0"/>
            <a:t> on Research in Biomedicine and Health</a:t>
          </a:r>
        </a:p>
      </dgm:t>
    </dgm:pt>
    <dgm:pt modelId="{C7ED05D8-53A0-41BF-9DFC-CECB09C88F8B}" type="parTrans" cxnId="{ADAD98FD-86BE-4D3A-8BE9-226862909090}">
      <dgm:prSet/>
      <dgm:spPr/>
      <dgm:t>
        <a:bodyPr/>
        <a:lstStyle/>
        <a:p>
          <a:endParaRPr lang="en-US"/>
        </a:p>
      </dgm:t>
    </dgm:pt>
    <dgm:pt modelId="{4B52350F-A8E3-49E7-A6FF-465035FCA719}" type="sibTrans" cxnId="{ADAD98FD-86BE-4D3A-8BE9-226862909090}">
      <dgm:prSet/>
      <dgm:spPr/>
      <dgm:t>
        <a:bodyPr/>
        <a:lstStyle/>
        <a:p>
          <a:endParaRPr lang="en-US"/>
        </a:p>
      </dgm:t>
    </dgm:pt>
    <dgm:pt modelId="{6A24CC87-FDDF-45B3-84A1-3B1128138C5C}">
      <dgm:prSet custT="1"/>
      <dgm:spPr/>
      <dgm:t>
        <a:bodyPr/>
        <a:lstStyle/>
        <a:p>
          <a:r>
            <a:rPr lang="en-CA" sz="1200" dirty="0" err="1" smtClean="0"/>
            <a:t>Davor</a:t>
          </a:r>
          <a:r>
            <a:rPr lang="en-CA" sz="1200" dirty="0" smtClean="0"/>
            <a:t> </a:t>
          </a:r>
          <a:r>
            <a:rPr lang="en-CA" sz="1200" dirty="0" err="1" smtClean="0"/>
            <a:t>Luk</a:t>
          </a:r>
          <a:r>
            <a:rPr lang="hr-HR" sz="1200" dirty="0" smtClean="0"/>
            <a:t>š</a:t>
          </a:r>
          <a:r>
            <a:rPr lang="en-CA" sz="1200" dirty="0" err="1" smtClean="0"/>
            <a:t>i</a:t>
          </a:r>
          <a:r>
            <a:rPr lang="hr-HR" sz="1200" dirty="0" smtClean="0"/>
            <a:t>ć</a:t>
          </a:r>
          <a:r>
            <a:rPr lang="en-CA" sz="1200" dirty="0" smtClean="0"/>
            <a:t> </a:t>
          </a:r>
          <a:r>
            <a:rPr lang="en-CA" sz="900" dirty="0" smtClean="0"/>
            <a:t>IT  </a:t>
          </a:r>
          <a:r>
            <a:rPr lang="en-CA" sz="900" dirty="0" err="1" smtClean="0"/>
            <a:t>Dpt</a:t>
          </a:r>
          <a:r>
            <a:rPr lang="en-CA" sz="900" dirty="0" smtClean="0"/>
            <a:t>, </a:t>
          </a:r>
          <a:r>
            <a:rPr lang="en-CA" sz="900" dirty="0" err="1" smtClean="0"/>
            <a:t>Uni</a:t>
          </a:r>
          <a:r>
            <a:rPr lang="en-CA" sz="900" dirty="0" smtClean="0"/>
            <a:t> of Split School of Medicine</a:t>
          </a:r>
        </a:p>
      </dgm:t>
    </dgm:pt>
    <dgm:pt modelId="{5F393BD4-2D0C-40B8-B1D1-53F9C1B4FE4D}" type="parTrans" cxnId="{E12BE416-2319-48E2-A6F0-265D0874BE2A}">
      <dgm:prSet/>
      <dgm:spPr/>
      <dgm:t>
        <a:bodyPr/>
        <a:lstStyle/>
        <a:p>
          <a:endParaRPr lang="en-US"/>
        </a:p>
      </dgm:t>
    </dgm:pt>
    <dgm:pt modelId="{80BB764D-970E-4FDD-A1AF-F8F42191F503}" type="sibTrans" cxnId="{E12BE416-2319-48E2-A6F0-265D0874BE2A}">
      <dgm:prSet/>
      <dgm:spPr/>
      <dgm:t>
        <a:bodyPr/>
        <a:lstStyle/>
        <a:p>
          <a:endParaRPr lang="en-US"/>
        </a:p>
      </dgm:t>
    </dgm:pt>
    <dgm:pt modelId="{2C0DFA96-C352-49AE-BB9A-5DE7CB633495}">
      <dgm:prSet custT="1"/>
      <dgm:spPr/>
      <dgm:t>
        <a:bodyPr/>
        <a:lstStyle/>
        <a:p>
          <a:r>
            <a:rPr lang="en-CA" sz="1150" dirty="0" err="1" smtClean="0"/>
            <a:t>Mersiha</a:t>
          </a:r>
          <a:r>
            <a:rPr lang="en-CA" sz="1150" dirty="0" smtClean="0"/>
            <a:t> </a:t>
          </a:r>
          <a:r>
            <a:rPr lang="hr-HR" sz="1150" dirty="0" err="1" smtClean="0"/>
            <a:t>Mahnic</a:t>
          </a:r>
          <a:r>
            <a:rPr lang="hr-HR" sz="1150" dirty="0" smtClean="0"/>
            <a:t>-</a:t>
          </a:r>
          <a:r>
            <a:rPr lang="en-CA" sz="1150" dirty="0" err="1" smtClean="0"/>
            <a:t>Kaknjo</a:t>
          </a:r>
          <a:endParaRPr lang="en-CA" sz="1150" dirty="0" smtClean="0"/>
        </a:p>
        <a:p>
          <a:r>
            <a:rPr lang="en-CA" sz="800" dirty="0" smtClean="0"/>
            <a:t>D</a:t>
          </a:r>
          <a:r>
            <a:rPr lang="hr-HR" sz="800" dirty="0" err="1" smtClean="0"/>
            <a:t>pt</a:t>
          </a:r>
          <a:r>
            <a:rPr lang="hr-HR" sz="800" dirty="0" smtClean="0"/>
            <a:t> </a:t>
          </a:r>
          <a:r>
            <a:rPr lang="en-CA" sz="800" dirty="0" smtClean="0"/>
            <a:t>of Clinical Pharmacology, Cantonal Hospital </a:t>
          </a:r>
          <a:r>
            <a:rPr lang="en-CA" sz="800" dirty="0" err="1" smtClean="0"/>
            <a:t>Zenica</a:t>
          </a:r>
          <a:r>
            <a:rPr lang="en-CA" sz="800" dirty="0" smtClean="0"/>
            <a:t>, B</a:t>
          </a:r>
          <a:r>
            <a:rPr lang="hr-HR" sz="800" dirty="0" smtClean="0"/>
            <a:t>iH </a:t>
          </a:r>
          <a:endParaRPr lang="en-CA" sz="800" dirty="0" smtClean="0"/>
        </a:p>
      </dgm:t>
    </dgm:pt>
    <dgm:pt modelId="{9E96451B-814F-47B7-BA5C-1DE1CD2F8358}" type="parTrans" cxnId="{9BAAED95-5F70-47A4-BB8F-6FBF17EA00ED}">
      <dgm:prSet/>
      <dgm:spPr/>
      <dgm:t>
        <a:bodyPr/>
        <a:lstStyle/>
        <a:p>
          <a:endParaRPr lang="en-US"/>
        </a:p>
      </dgm:t>
    </dgm:pt>
    <dgm:pt modelId="{2A0FC063-5852-4ABE-9F41-6E7FA244059A}" type="sibTrans" cxnId="{9BAAED95-5F70-47A4-BB8F-6FBF17EA00ED}">
      <dgm:prSet/>
      <dgm:spPr/>
      <dgm:t>
        <a:bodyPr/>
        <a:lstStyle/>
        <a:p>
          <a:endParaRPr lang="en-US"/>
        </a:p>
      </dgm:t>
    </dgm:pt>
    <dgm:pt modelId="{B2516654-A2FE-4D03-9491-EA5E3E3FAAB5}">
      <dgm:prSet custT="1"/>
      <dgm:spPr/>
      <dgm:t>
        <a:bodyPr/>
        <a:lstStyle/>
        <a:p>
          <a:r>
            <a:rPr lang="en-CA" sz="1200" dirty="0" smtClean="0"/>
            <a:t>Mario </a:t>
          </a:r>
          <a:r>
            <a:rPr lang="en-CA" sz="1200" dirty="0" err="1" smtClean="0"/>
            <a:t>Mali</a:t>
          </a:r>
          <a:r>
            <a:rPr lang="hr-HR" sz="1200" dirty="0" smtClean="0"/>
            <a:t>č</a:t>
          </a:r>
          <a:r>
            <a:rPr lang="en-CA" sz="1200" dirty="0" err="1" smtClean="0"/>
            <a:t>ki</a:t>
          </a:r>
          <a:r>
            <a:rPr lang="en-CA" sz="1000" dirty="0" smtClean="0"/>
            <a:t> </a:t>
          </a:r>
          <a:r>
            <a:rPr lang="en-CA" sz="1000" dirty="0" err="1" smtClean="0"/>
            <a:t>Dpt</a:t>
          </a:r>
          <a:r>
            <a:rPr lang="en-CA" sz="1000" dirty="0" smtClean="0"/>
            <a:t> on Research in Biomedicine and Health, MF, Split </a:t>
          </a:r>
        </a:p>
      </dgm:t>
    </dgm:pt>
    <dgm:pt modelId="{BDF4FB1C-0DAB-4F46-89CF-3F449613C0B3}" type="parTrans" cxnId="{E5BEC780-4C2D-4216-833E-FAA2E2ADC55A}">
      <dgm:prSet/>
      <dgm:spPr/>
      <dgm:t>
        <a:bodyPr/>
        <a:lstStyle/>
        <a:p>
          <a:endParaRPr lang="en-US"/>
        </a:p>
      </dgm:t>
    </dgm:pt>
    <dgm:pt modelId="{3256FCBB-E81F-452C-B69A-C267E31E481B}" type="sibTrans" cxnId="{E5BEC780-4C2D-4216-833E-FAA2E2ADC55A}">
      <dgm:prSet/>
      <dgm:spPr/>
      <dgm:t>
        <a:bodyPr/>
        <a:lstStyle/>
        <a:p>
          <a:endParaRPr lang="en-US"/>
        </a:p>
      </dgm:t>
    </dgm:pt>
    <dgm:pt modelId="{E424AB0D-B84E-4CE1-A331-7A3996AD964F}">
      <dgm:prSet custT="1"/>
      <dgm:spPr/>
      <dgm:t>
        <a:bodyPr/>
        <a:lstStyle/>
        <a:p>
          <a:r>
            <a:rPr lang="en-CA" sz="1200" dirty="0" smtClean="0"/>
            <a:t>Ana </a:t>
          </a:r>
          <a:r>
            <a:rPr lang="en-CA" sz="1200" dirty="0" err="1" smtClean="0"/>
            <a:t>Maru</a:t>
          </a:r>
          <a:r>
            <a:rPr lang="hr-HR" sz="1200" dirty="0" smtClean="0"/>
            <a:t>š</a:t>
          </a:r>
          <a:r>
            <a:rPr lang="en-CA" sz="1200" dirty="0" err="1" smtClean="0"/>
            <a:t>i</a:t>
          </a:r>
          <a:r>
            <a:rPr lang="hr-HR" sz="1200" dirty="0" smtClean="0"/>
            <a:t>ć</a:t>
          </a:r>
          <a:r>
            <a:rPr lang="en-CA" sz="900" dirty="0" smtClean="0"/>
            <a:t>, Head</a:t>
          </a:r>
          <a:r>
            <a:rPr lang="hr-HR" sz="900" dirty="0" smtClean="0"/>
            <a:t> </a:t>
          </a:r>
          <a:r>
            <a:rPr lang="en-CA" sz="900" dirty="0" smtClean="0"/>
            <a:t> </a:t>
          </a:r>
        </a:p>
        <a:p>
          <a:r>
            <a:rPr lang="en-CA" sz="900" dirty="0" err="1" smtClean="0"/>
            <a:t>Dpt</a:t>
          </a:r>
          <a:r>
            <a:rPr lang="en-CA" sz="900" dirty="0" smtClean="0"/>
            <a:t> on Research in Biomedicine and Health, MF Split</a:t>
          </a:r>
          <a:endParaRPr lang="en-CA" sz="900" dirty="0"/>
        </a:p>
      </dgm:t>
    </dgm:pt>
    <dgm:pt modelId="{A2B7EB65-DB52-4A69-8FF5-68A2F2691E21}" type="parTrans" cxnId="{9E7E8D89-C957-41C7-B66E-0FB44B8FE56D}">
      <dgm:prSet/>
      <dgm:spPr/>
      <dgm:t>
        <a:bodyPr/>
        <a:lstStyle/>
        <a:p>
          <a:endParaRPr lang="en-US"/>
        </a:p>
      </dgm:t>
    </dgm:pt>
    <dgm:pt modelId="{A55E2921-42B6-43C6-89F6-CAFADBAEC23C}" type="sibTrans" cxnId="{9E7E8D89-C957-41C7-B66E-0FB44B8FE56D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616" b="-57384"/>
          </a:stretch>
        </a:blipFill>
      </dgm:spPr>
      <dgm:t>
        <a:bodyPr/>
        <a:lstStyle/>
        <a:p>
          <a:endParaRPr lang="en-US"/>
        </a:p>
      </dgm:t>
    </dgm:pt>
    <dgm:pt modelId="{C6844597-B8FB-4FB3-99D6-95C77E0B4BB3}">
      <dgm:prSet custT="1"/>
      <dgm:spPr/>
      <dgm:t>
        <a:bodyPr/>
        <a:lstStyle/>
        <a:p>
          <a:r>
            <a:rPr lang="en-CA" sz="1200" dirty="0" err="1" smtClean="0"/>
            <a:t>Andelka</a:t>
          </a:r>
          <a:r>
            <a:rPr lang="en-CA" sz="1200" dirty="0" smtClean="0"/>
            <a:t> Phillips</a:t>
          </a:r>
        </a:p>
        <a:p>
          <a:r>
            <a:rPr lang="en-CA" sz="1000" dirty="0" smtClean="0"/>
            <a:t> Oxford University</a:t>
          </a:r>
          <a:r>
            <a:rPr lang="hr-HR" sz="1000" dirty="0" smtClean="0"/>
            <a:t>, UK</a:t>
          </a:r>
          <a:endParaRPr lang="en-CA" sz="1000" dirty="0"/>
        </a:p>
      </dgm:t>
    </dgm:pt>
    <dgm:pt modelId="{32D3A7E9-5F12-4BE9-8E8E-B77A98221DAB}" type="parTrans" cxnId="{60A289E7-7EF5-45A4-BD8E-CF03786BEBF5}">
      <dgm:prSet/>
      <dgm:spPr/>
      <dgm:t>
        <a:bodyPr/>
        <a:lstStyle/>
        <a:p>
          <a:endParaRPr lang="en-US"/>
        </a:p>
      </dgm:t>
    </dgm:pt>
    <dgm:pt modelId="{6943673D-E205-4041-9ACF-B90FED7028DF}" type="sibTrans" cxnId="{60A289E7-7EF5-45A4-BD8E-CF03786BEBF5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09" t="-21055" r="-909" b="-54945"/>
          </a:stretch>
        </a:blipFill>
      </dgm:spPr>
      <dgm:t>
        <a:bodyPr/>
        <a:lstStyle/>
        <a:p>
          <a:endParaRPr lang="en-US"/>
        </a:p>
      </dgm:t>
    </dgm:pt>
    <dgm:pt modelId="{2D0AD9A4-A7B1-4836-88DD-D0CB9F4EB5FF}">
      <dgm:prSet custT="1"/>
      <dgm:spPr/>
      <dgm:t>
        <a:bodyPr/>
        <a:lstStyle/>
        <a:p>
          <a:r>
            <a:rPr lang="en-CA" sz="1200" dirty="0" err="1" smtClean="0"/>
            <a:t>Ludovic</a:t>
          </a:r>
          <a:r>
            <a:rPr lang="en-CA" sz="1200" dirty="0" smtClean="0"/>
            <a:t> </a:t>
          </a:r>
          <a:r>
            <a:rPr lang="en-CA" sz="1200" dirty="0" err="1" smtClean="0"/>
            <a:t>Reveiz</a:t>
          </a:r>
          <a:r>
            <a:rPr lang="en-CA" sz="1000" dirty="0" smtClean="0"/>
            <a:t> PAHO, </a:t>
          </a:r>
          <a:r>
            <a:rPr lang="en-CA" sz="1000" dirty="0" err="1" smtClean="0"/>
            <a:t>Washingto</a:t>
          </a:r>
          <a:r>
            <a:rPr lang="hr-HR" sz="1000" dirty="0" smtClean="0"/>
            <a:t>, USA</a:t>
          </a:r>
          <a:endParaRPr lang="en-CA" sz="1000" dirty="0" smtClean="0"/>
        </a:p>
      </dgm:t>
    </dgm:pt>
    <dgm:pt modelId="{52F76141-C40A-4968-8110-6CE1A118651D}" type="parTrans" cxnId="{3A08B6C3-6874-4FD5-989E-A63845567AD6}">
      <dgm:prSet/>
      <dgm:spPr/>
      <dgm:t>
        <a:bodyPr/>
        <a:lstStyle/>
        <a:p>
          <a:endParaRPr lang="en-US"/>
        </a:p>
      </dgm:t>
    </dgm:pt>
    <dgm:pt modelId="{2A5C5C0C-B16B-442B-A06F-5BD7E2F12A75}" type="sibTrans" cxnId="{3A08B6C3-6874-4FD5-989E-A63845567AD6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C4255759-6558-4574-BD11-B6440C7AFDDA}">
      <dgm:prSet custT="1"/>
      <dgm:spPr/>
      <dgm:t>
        <a:bodyPr/>
        <a:lstStyle/>
        <a:p>
          <a:r>
            <a:rPr lang="en-CA" sz="1200" dirty="0" smtClean="0"/>
            <a:t>Ana </a:t>
          </a:r>
          <a:r>
            <a:rPr lang="en-CA" sz="1200" dirty="0" err="1" smtClean="0"/>
            <a:t>Utrobi</a:t>
          </a:r>
          <a:r>
            <a:rPr lang="hr-HR" sz="1200" dirty="0" smtClean="0"/>
            <a:t>č</a:t>
          </a:r>
          <a:r>
            <a:rPr lang="en-CA" sz="1200" dirty="0" err="1" smtClean="0"/>
            <a:t>i</a:t>
          </a:r>
          <a:r>
            <a:rPr lang="hr-HR" sz="1200" dirty="0" smtClean="0"/>
            <a:t>ć</a:t>
          </a:r>
          <a:r>
            <a:rPr lang="en-CA" sz="1000" dirty="0" smtClean="0"/>
            <a:t>  Medical Library, </a:t>
          </a:r>
          <a:r>
            <a:rPr lang="en-CA" sz="1000" dirty="0" err="1" smtClean="0"/>
            <a:t>Uni</a:t>
          </a:r>
          <a:r>
            <a:rPr lang="en-CA" sz="1000" dirty="0" smtClean="0"/>
            <a:t> of Split School of Medicine </a:t>
          </a:r>
        </a:p>
      </dgm:t>
    </dgm:pt>
    <dgm:pt modelId="{3EB00809-860B-4517-9195-A14F540B7BB2}" type="parTrans" cxnId="{B0C0887C-E37E-4F69-B731-B04C31CB9EC8}">
      <dgm:prSet/>
      <dgm:spPr/>
      <dgm:t>
        <a:bodyPr/>
        <a:lstStyle/>
        <a:p>
          <a:endParaRPr lang="en-US"/>
        </a:p>
      </dgm:t>
    </dgm:pt>
    <dgm:pt modelId="{CAB8B464-3DB9-4212-B658-9CEE185C2042}" type="sibTrans" cxnId="{B0C0887C-E37E-4F69-B731-B04C31CB9EC8}">
      <dgm:prSet/>
      <dgm:spPr/>
      <dgm:t>
        <a:bodyPr/>
        <a:lstStyle/>
        <a:p>
          <a:endParaRPr lang="en-US"/>
        </a:p>
      </dgm:t>
    </dgm:pt>
    <dgm:pt modelId="{07C55BF4-70DE-4A1F-971D-7219C8F103E4}">
      <dgm:prSet custT="1"/>
      <dgm:spPr/>
      <dgm:t>
        <a:bodyPr/>
        <a:lstStyle/>
        <a:p>
          <a:r>
            <a:rPr lang="en-CA" sz="1200" dirty="0" smtClean="0"/>
            <a:t>Josip </a:t>
          </a:r>
          <a:r>
            <a:rPr lang="hr-HR" sz="1200" dirty="0" smtClean="0"/>
            <a:t>Š</a:t>
          </a:r>
          <a:r>
            <a:rPr lang="en-CA" sz="1200" dirty="0" err="1" smtClean="0"/>
            <a:t>imic</a:t>
          </a:r>
          <a:r>
            <a:rPr lang="en-CA" sz="1200" dirty="0" smtClean="0"/>
            <a:t> </a:t>
          </a:r>
          <a:r>
            <a:rPr lang="en-CA" sz="1000" dirty="0" smtClean="0"/>
            <a:t>Medical Library, Mostar, </a:t>
          </a:r>
          <a:r>
            <a:rPr lang="en-CA" sz="1000" dirty="0" err="1" smtClean="0"/>
            <a:t>BiH</a:t>
          </a:r>
          <a:endParaRPr lang="en-CA" sz="1000" dirty="0" smtClean="0"/>
        </a:p>
      </dgm:t>
    </dgm:pt>
    <dgm:pt modelId="{7BCE0D58-EA96-4E90-BAC2-EFF24A985727}" type="parTrans" cxnId="{DF803582-B9A9-4A2A-9BD7-2DF2AB7DBD68}">
      <dgm:prSet/>
      <dgm:spPr/>
      <dgm:t>
        <a:bodyPr/>
        <a:lstStyle/>
        <a:p>
          <a:endParaRPr lang="en-US"/>
        </a:p>
      </dgm:t>
    </dgm:pt>
    <dgm:pt modelId="{F3F7F489-C06C-4B68-952F-C19A6C1D04BB}" type="sibTrans" cxnId="{DF803582-B9A9-4A2A-9BD7-2DF2AB7DBD68}">
      <dgm:prSet/>
      <dgm:spPr/>
      <dgm:t>
        <a:bodyPr/>
        <a:lstStyle/>
        <a:p>
          <a:endParaRPr lang="en-US"/>
        </a:p>
      </dgm:t>
    </dgm:pt>
    <dgm:pt modelId="{70448210-35E1-4A83-988B-155F01C92BEF}" type="pres">
      <dgm:prSet presAssocID="{B690132A-5516-4820-B0C1-59B264AA748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41651B43-B539-42DC-B897-5058BA20B088}" type="pres">
      <dgm:prSet presAssocID="{0B5C0C87-0EA0-42BC-B19D-BCDB9AE18128}" presName="text1" presStyleCnt="0"/>
      <dgm:spPr/>
    </dgm:pt>
    <dgm:pt modelId="{570C9654-2F68-42C7-9B85-CABF8D5E48E3}" type="pres">
      <dgm:prSet presAssocID="{0B5C0C87-0EA0-42BC-B19D-BCDB9AE18128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EE46D-FB61-465C-A49E-B577CB6288E1}" type="pres">
      <dgm:prSet presAssocID="{0B5C0C87-0EA0-42BC-B19D-BCDB9AE18128}" presName="textaccent1" presStyleCnt="0"/>
      <dgm:spPr/>
    </dgm:pt>
    <dgm:pt modelId="{090140A7-9531-4A14-9A1B-D0B3BD93C21C}" type="pres">
      <dgm:prSet presAssocID="{0B5C0C87-0EA0-42BC-B19D-BCDB9AE18128}" presName="accentRepeatNode" presStyleLbl="solidAlignAcc1" presStyleIdx="0" presStyleCnt="24"/>
      <dgm:spPr/>
    </dgm:pt>
    <dgm:pt modelId="{A40628E5-1EC9-483A-AA29-B9F886B2F25B}" type="pres">
      <dgm:prSet presAssocID="{5C705AC4-671C-4779-9022-41DD1E6EF85D}" presName="image1" presStyleCnt="0"/>
      <dgm:spPr/>
    </dgm:pt>
    <dgm:pt modelId="{5960FFD7-D778-4108-A150-A2B193E68B72}" type="pres">
      <dgm:prSet presAssocID="{5C705AC4-671C-4779-9022-41DD1E6EF85D}" presName="imageRepeatNode" presStyleLbl="alignAcc1" presStyleIdx="0" presStyleCnt="12"/>
      <dgm:spPr/>
      <dgm:t>
        <a:bodyPr/>
        <a:lstStyle/>
        <a:p>
          <a:endParaRPr lang="en-US"/>
        </a:p>
      </dgm:t>
    </dgm:pt>
    <dgm:pt modelId="{CB9B8E16-92BC-46CC-B061-9FF4F9C792F4}" type="pres">
      <dgm:prSet presAssocID="{5C705AC4-671C-4779-9022-41DD1E6EF85D}" presName="imageaccent1" presStyleCnt="0"/>
      <dgm:spPr/>
    </dgm:pt>
    <dgm:pt modelId="{389B82BB-F045-4536-93B2-31D83AD71ACF}" type="pres">
      <dgm:prSet presAssocID="{5C705AC4-671C-4779-9022-41DD1E6EF85D}" presName="accentRepeatNode" presStyleLbl="solidAlignAcc1" presStyleIdx="1" presStyleCnt="24"/>
      <dgm:spPr/>
    </dgm:pt>
    <dgm:pt modelId="{78B120A8-52D5-4119-8F49-7E669CD75B21}" type="pres">
      <dgm:prSet presAssocID="{32A62E64-4108-4E98-82D2-4E1CE7502080}" presName="text2" presStyleCnt="0"/>
      <dgm:spPr/>
    </dgm:pt>
    <dgm:pt modelId="{FC6D0930-F324-43ED-AFE3-C63564F17F9E}" type="pres">
      <dgm:prSet presAssocID="{32A62E64-4108-4E98-82D2-4E1CE7502080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9344D-60A5-4F6B-BD51-8AA089FC76B2}" type="pres">
      <dgm:prSet presAssocID="{32A62E64-4108-4E98-82D2-4E1CE7502080}" presName="textaccent2" presStyleCnt="0"/>
      <dgm:spPr/>
    </dgm:pt>
    <dgm:pt modelId="{2D0E0408-4D6F-4718-BD6B-B91423738F8F}" type="pres">
      <dgm:prSet presAssocID="{32A62E64-4108-4E98-82D2-4E1CE7502080}" presName="accentRepeatNode" presStyleLbl="solidAlignAcc1" presStyleIdx="2" presStyleCnt="24"/>
      <dgm:spPr/>
    </dgm:pt>
    <dgm:pt modelId="{FF313276-ADEB-4E82-881D-8CD012A4ED37}" type="pres">
      <dgm:prSet presAssocID="{D83D0E91-4B55-488B-B20E-4C3BA86A0336}" presName="image2" presStyleCnt="0"/>
      <dgm:spPr/>
    </dgm:pt>
    <dgm:pt modelId="{9247AFB1-1B62-4BB8-A279-FD4172EDC940}" type="pres">
      <dgm:prSet presAssocID="{D83D0E91-4B55-488B-B20E-4C3BA86A0336}" presName="imageRepeatNode" presStyleLbl="alignAcc1" presStyleIdx="1" presStyleCnt="12"/>
      <dgm:spPr/>
      <dgm:t>
        <a:bodyPr/>
        <a:lstStyle/>
        <a:p>
          <a:endParaRPr lang="en-US"/>
        </a:p>
      </dgm:t>
    </dgm:pt>
    <dgm:pt modelId="{BC2CEF68-6265-40E7-9678-B9715B745AC0}" type="pres">
      <dgm:prSet presAssocID="{D83D0E91-4B55-488B-B20E-4C3BA86A0336}" presName="imageaccent2" presStyleCnt="0"/>
      <dgm:spPr/>
    </dgm:pt>
    <dgm:pt modelId="{D9D253CF-3A17-4A33-A769-EC9BE4DB9537}" type="pres">
      <dgm:prSet presAssocID="{D83D0E91-4B55-488B-B20E-4C3BA86A0336}" presName="accentRepeatNode" presStyleLbl="solidAlignAcc1" presStyleIdx="3" presStyleCnt="24"/>
      <dgm:spPr/>
    </dgm:pt>
    <dgm:pt modelId="{7257DBBD-980B-43DC-8AE2-7ED42235EBD5}" type="pres">
      <dgm:prSet presAssocID="{1C6DEB1B-A897-4107-96B2-48451F6CA3BD}" presName="text3" presStyleCnt="0"/>
      <dgm:spPr/>
    </dgm:pt>
    <dgm:pt modelId="{E6772081-A0AE-44C7-AE19-5B9A12C36958}" type="pres">
      <dgm:prSet presAssocID="{1C6DEB1B-A897-4107-96B2-48451F6CA3BD}" presName="textRepeatNode" presStyleLbl="alignNode1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01A3C-8A37-433D-8CD2-D1EF1F25B9E9}" type="pres">
      <dgm:prSet presAssocID="{1C6DEB1B-A897-4107-96B2-48451F6CA3BD}" presName="textaccent3" presStyleCnt="0"/>
      <dgm:spPr/>
    </dgm:pt>
    <dgm:pt modelId="{26CB3345-7B26-4FF3-900E-AB1A9CE81484}" type="pres">
      <dgm:prSet presAssocID="{1C6DEB1B-A897-4107-96B2-48451F6CA3BD}" presName="accentRepeatNode" presStyleLbl="solidAlignAcc1" presStyleIdx="4" presStyleCnt="24"/>
      <dgm:spPr/>
    </dgm:pt>
    <dgm:pt modelId="{B90B8F8C-72CF-4C46-A9D9-986E69F75B6B}" type="pres">
      <dgm:prSet presAssocID="{4B52350F-A8E3-49E7-A6FF-465035FCA719}" presName="image3" presStyleCnt="0"/>
      <dgm:spPr/>
    </dgm:pt>
    <dgm:pt modelId="{10DA1AF1-90DF-499B-B7B2-AADA7456F058}" type="pres">
      <dgm:prSet presAssocID="{4B52350F-A8E3-49E7-A6FF-465035FCA719}" presName="imageRepeatNode" presStyleLbl="alignAcc1" presStyleIdx="2" presStyleCnt="12"/>
      <dgm:spPr/>
      <dgm:t>
        <a:bodyPr/>
        <a:lstStyle/>
        <a:p>
          <a:endParaRPr lang="en-US"/>
        </a:p>
      </dgm:t>
    </dgm:pt>
    <dgm:pt modelId="{BEAD70DB-02E6-4717-9216-6F53C7BF528F}" type="pres">
      <dgm:prSet presAssocID="{4B52350F-A8E3-49E7-A6FF-465035FCA719}" presName="imageaccent3" presStyleCnt="0"/>
      <dgm:spPr/>
    </dgm:pt>
    <dgm:pt modelId="{89E3DD1A-D42C-457E-962D-3087A57C9CE0}" type="pres">
      <dgm:prSet presAssocID="{4B52350F-A8E3-49E7-A6FF-465035FCA719}" presName="accentRepeatNode" presStyleLbl="solidAlignAcc1" presStyleIdx="5" presStyleCnt="24"/>
      <dgm:spPr/>
    </dgm:pt>
    <dgm:pt modelId="{3485C232-41E8-4E4A-B9F5-F80C3F4277E7}" type="pres">
      <dgm:prSet presAssocID="{6A24CC87-FDDF-45B3-84A1-3B1128138C5C}" presName="text4" presStyleCnt="0"/>
      <dgm:spPr/>
    </dgm:pt>
    <dgm:pt modelId="{21AD9ADD-C884-4C3E-8229-E00843FF0AE9}" type="pres">
      <dgm:prSet presAssocID="{6A24CC87-FDDF-45B3-84A1-3B1128138C5C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084EB-0DEE-43F8-9437-C2BBA9A43A08}" type="pres">
      <dgm:prSet presAssocID="{6A24CC87-FDDF-45B3-84A1-3B1128138C5C}" presName="textaccent4" presStyleCnt="0"/>
      <dgm:spPr/>
    </dgm:pt>
    <dgm:pt modelId="{9C395000-77D9-489E-9EE5-0EC0185D4EEC}" type="pres">
      <dgm:prSet presAssocID="{6A24CC87-FDDF-45B3-84A1-3B1128138C5C}" presName="accentRepeatNode" presStyleLbl="solidAlignAcc1" presStyleIdx="6" presStyleCnt="24"/>
      <dgm:spPr/>
    </dgm:pt>
    <dgm:pt modelId="{AA52BDBF-7068-4865-8A2E-476766227DC0}" type="pres">
      <dgm:prSet presAssocID="{80BB764D-970E-4FDD-A1AF-F8F42191F503}" presName="image4" presStyleCnt="0"/>
      <dgm:spPr/>
    </dgm:pt>
    <dgm:pt modelId="{F0D812AE-C9D3-41A0-8FA3-85FE7CE8213C}" type="pres">
      <dgm:prSet presAssocID="{80BB764D-970E-4FDD-A1AF-F8F42191F503}" presName="imageRepeatNode" presStyleLbl="alignAcc1" presStyleIdx="3" presStyleCnt="12"/>
      <dgm:spPr/>
      <dgm:t>
        <a:bodyPr/>
        <a:lstStyle/>
        <a:p>
          <a:endParaRPr lang="en-US"/>
        </a:p>
      </dgm:t>
    </dgm:pt>
    <dgm:pt modelId="{E8F72533-28D6-405C-B4C6-8132E2657EFF}" type="pres">
      <dgm:prSet presAssocID="{80BB764D-970E-4FDD-A1AF-F8F42191F503}" presName="imageaccent4" presStyleCnt="0"/>
      <dgm:spPr/>
    </dgm:pt>
    <dgm:pt modelId="{7BAE9027-74D6-4244-AE1A-F0CD8B8CE068}" type="pres">
      <dgm:prSet presAssocID="{80BB764D-970E-4FDD-A1AF-F8F42191F503}" presName="accentRepeatNode" presStyleLbl="solidAlignAcc1" presStyleIdx="7" presStyleCnt="24"/>
      <dgm:spPr/>
    </dgm:pt>
    <dgm:pt modelId="{0CCA8CB8-1F43-4EE0-9D8E-9403CB63876B}" type="pres">
      <dgm:prSet presAssocID="{2C0DFA96-C352-49AE-BB9A-5DE7CB633495}" presName="text5" presStyleCnt="0"/>
      <dgm:spPr/>
    </dgm:pt>
    <dgm:pt modelId="{6BC97A6B-F61A-4777-9AC3-67C884003228}" type="pres">
      <dgm:prSet presAssocID="{2C0DFA96-C352-49AE-BB9A-5DE7CB633495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05E6E-0B74-4E36-88A2-04015775A5CE}" type="pres">
      <dgm:prSet presAssocID="{2C0DFA96-C352-49AE-BB9A-5DE7CB633495}" presName="textaccent5" presStyleCnt="0"/>
      <dgm:spPr/>
    </dgm:pt>
    <dgm:pt modelId="{705C464A-F606-4C52-B49C-DEB2958B920E}" type="pres">
      <dgm:prSet presAssocID="{2C0DFA96-C352-49AE-BB9A-5DE7CB633495}" presName="accentRepeatNode" presStyleLbl="solidAlignAcc1" presStyleIdx="8" presStyleCnt="24"/>
      <dgm:spPr/>
    </dgm:pt>
    <dgm:pt modelId="{3E570BD6-0567-4E9A-9FF5-796D0664F351}" type="pres">
      <dgm:prSet presAssocID="{2A0FC063-5852-4ABE-9F41-6E7FA244059A}" presName="image5" presStyleCnt="0"/>
      <dgm:spPr/>
    </dgm:pt>
    <dgm:pt modelId="{8ADAC8B7-47B9-4FBD-AA49-AA424235C8A3}" type="pres">
      <dgm:prSet presAssocID="{2A0FC063-5852-4ABE-9F41-6E7FA244059A}" presName="imageRepeatNode" presStyleLbl="alignAcc1" presStyleIdx="4" presStyleCnt="12"/>
      <dgm:spPr/>
      <dgm:t>
        <a:bodyPr/>
        <a:lstStyle/>
        <a:p>
          <a:endParaRPr lang="en-US"/>
        </a:p>
      </dgm:t>
    </dgm:pt>
    <dgm:pt modelId="{838EEE48-3C77-42FE-895D-DDEE6A749FEB}" type="pres">
      <dgm:prSet presAssocID="{2A0FC063-5852-4ABE-9F41-6E7FA244059A}" presName="imageaccent5" presStyleCnt="0"/>
      <dgm:spPr/>
    </dgm:pt>
    <dgm:pt modelId="{999AAF01-E6F7-417E-A5DE-F230060ADB6F}" type="pres">
      <dgm:prSet presAssocID="{2A0FC063-5852-4ABE-9F41-6E7FA244059A}" presName="accentRepeatNode" presStyleLbl="solidAlignAcc1" presStyleIdx="9" presStyleCnt="24"/>
      <dgm:spPr/>
    </dgm:pt>
    <dgm:pt modelId="{10D4E5AE-FEB6-46F3-AB73-6A1EFA1E1D1B}" type="pres">
      <dgm:prSet presAssocID="{B2516654-A2FE-4D03-9491-EA5E3E3FAAB5}" presName="text6" presStyleCnt="0"/>
      <dgm:spPr/>
    </dgm:pt>
    <dgm:pt modelId="{487BE70D-B5F6-41DA-A11D-93AAA1D48C9A}" type="pres">
      <dgm:prSet presAssocID="{B2516654-A2FE-4D03-9491-EA5E3E3FAAB5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4F5CE-1DF9-45C3-A470-0C74BC1A5D74}" type="pres">
      <dgm:prSet presAssocID="{B2516654-A2FE-4D03-9491-EA5E3E3FAAB5}" presName="textaccent6" presStyleCnt="0"/>
      <dgm:spPr/>
    </dgm:pt>
    <dgm:pt modelId="{E511F510-5903-4551-9401-1CDBFD12BCFE}" type="pres">
      <dgm:prSet presAssocID="{B2516654-A2FE-4D03-9491-EA5E3E3FAAB5}" presName="accentRepeatNode" presStyleLbl="solidAlignAcc1" presStyleIdx="10" presStyleCnt="24"/>
      <dgm:spPr/>
    </dgm:pt>
    <dgm:pt modelId="{35F7D2EE-AEC7-42A6-98E7-69768ABE9C6F}" type="pres">
      <dgm:prSet presAssocID="{3256FCBB-E81F-452C-B69A-C267E31E481B}" presName="image6" presStyleCnt="0"/>
      <dgm:spPr/>
    </dgm:pt>
    <dgm:pt modelId="{3CAB0F5A-4899-42E1-8976-B7C77F0FDEC9}" type="pres">
      <dgm:prSet presAssocID="{3256FCBB-E81F-452C-B69A-C267E31E481B}" presName="imageRepeatNode" presStyleLbl="alignAcc1" presStyleIdx="5" presStyleCnt="12"/>
      <dgm:spPr/>
      <dgm:t>
        <a:bodyPr/>
        <a:lstStyle/>
        <a:p>
          <a:endParaRPr lang="en-US"/>
        </a:p>
      </dgm:t>
    </dgm:pt>
    <dgm:pt modelId="{E7252412-B871-4729-BD70-27C92F575367}" type="pres">
      <dgm:prSet presAssocID="{3256FCBB-E81F-452C-B69A-C267E31E481B}" presName="imageaccent6" presStyleCnt="0"/>
      <dgm:spPr/>
    </dgm:pt>
    <dgm:pt modelId="{753DF539-5E0D-445E-92A0-AEFF39EA3247}" type="pres">
      <dgm:prSet presAssocID="{3256FCBB-E81F-452C-B69A-C267E31E481B}" presName="accentRepeatNode" presStyleLbl="solidAlignAcc1" presStyleIdx="11" presStyleCnt="24"/>
      <dgm:spPr/>
    </dgm:pt>
    <dgm:pt modelId="{6D0E1DB3-9529-4D4F-BE4E-E5CFE87BD8DC}" type="pres">
      <dgm:prSet presAssocID="{E424AB0D-B84E-4CE1-A331-7A3996AD964F}" presName="text7" presStyleCnt="0"/>
      <dgm:spPr/>
    </dgm:pt>
    <dgm:pt modelId="{9953BFA7-CF2B-4A00-A2B8-76F5BAD7D03D}" type="pres">
      <dgm:prSet presAssocID="{E424AB0D-B84E-4CE1-A331-7A3996AD964F}" presName="textRepeatNode" presStyleLbl="alignNode1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2D30F-1858-4A54-869F-46947EDA7601}" type="pres">
      <dgm:prSet presAssocID="{E424AB0D-B84E-4CE1-A331-7A3996AD964F}" presName="textaccent7" presStyleCnt="0"/>
      <dgm:spPr/>
    </dgm:pt>
    <dgm:pt modelId="{6FE9DF06-9B1A-4A39-8B06-FA1425F98277}" type="pres">
      <dgm:prSet presAssocID="{E424AB0D-B84E-4CE1-A331-7A3996AD964F}" presName="accentRepeatNode" presStyleLbl="solidAlignAcc1" presStyleIdx="12" presStyleCnt="24"/>
      <dgm:spPr/>
    </dgm:pt>
    <dgm:pt modelId="{88CC67FE-FED3-4EDA-8BD6-A217DE9D0517}" type="pres">
      <dgm:prSet presAssocID="{A55E2921-42B6-43C6-89F6-CAFADBAEC23C}" presName="image7" presStyleCnt="0"/>
      <dgm:spPr/>
    </dgm:pt>
    <dgm:pt modelId="{9805B556-3D7C-47D1-A9DA-6E375E8AF368}" type="pres">
      <dgm:prSet presAssocID="{A55E2921-42B6-43C6-89F6-CAFADBAEC23C}" presName="imageRepeatNode" presStyleLbl="alignAcc1" presStyleIdx="6" presStyleCnt="12"/>
      <dgm:spPr/>
      <dgm:t>
        <a:bodyPr/>
        <a:lstStyle/>
        <a:p>
          <a:endParaRPr lang="en-US"/>
        </a:p>
      </dgm:t>
    </dgm:pt>
    <dgm:pt modelId="{5FDE4E5B-DA34-4CEE-BBA7-898BECD57520}" type="pres">
      <dgm:prSet presAssocID="{A55E2921-42B6-43C6-89F6-CAFADBAEC23C}" presName="imageaccent7" presStyleCnt="0"/>
      <dgm:spPr/>
    </dgm:pt>
    <dgm:pt modelId="{CED809B4-CB6F-4A98-9A50-39636C98D2FB}" type="pres">
      <dgm:prSet presAssocID="{A55E2921-42B6-43C6-89F6-CAFADBAEC23C}" presName="accentRepeatNode" presStyleLbl="solidAlignAcc1" presStyleIdx="13" presStyleCnt="24"/>
      <dgm:spPr/>
    </dgm:pt>
    <dgm:pt modelId="{EACBE358-7B0D-49DF-A219-018857ED541B}" type="pres">
      <dgm:prSet presAssocID="{C6844597-B8FB-4FB3-99D6-95C77E0B4BB3}" presName="text8" presStyleCnt="0"/>
      <dgm:spPr/>
    </dgm:pt>
    <dgm:pt modelId="{AE6325D6-1B9C-4674-BC94-20E2FFDC4167}" type="pres">
      <dgm:prSet presAssocID="{C6844597-B8FB-4FB3-99D6-95C77E0B4BB3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0FF18-4B0B-484C-B531-BC19D530C9C7}" type="pres">
      <dgm:prSet presAssocID="{C6844597-B8FB-4FB3-99D6-95C77E0B4BB3}" presName="textaccent8" presStyleCnt="0"/>
      <dgm:spPr/>
    </dgm:pt>
    <dgm:pt modelId="{121B776D-9D8D-4901-A777-D2E91B6F98B1}" type="pres">
      <dgm:prSet presAssocID="{C6844597-B8FB-4FB3-99D6-95C77E0B4BB3}" presName="accentRepeatNode" presStyleLbl="solidAlignAcc1" presStyleIdx="14" presStyleCnt="24"/>
      <dgm:spPr/>
    </dgm:pt>
    <dgm:pt modelId="{C3988D38-83BC-48F8-AA8B-49DE5D603A30}" type="pres">
      <dgm:prSet presAssocID="{6943673D-E205-4041-9ACF-B90FED7028DF}" presName="image8" presStyleCnt="0"/>
      <dgm:spPr/>
    </dgm:pt>
    <dgm:pt modelId="{B38FC2A8-36A5-4BA5-88CF-CC90120B60E0}" type="pres">
      <dgm:prSet presAssocID="{6943673D-E205-4041-9ACF-B90FED7028DF}" presName="imageRepeatNode" presStyleLbl="alignAcc1" presStyleIdx="7" presStyleCnt="12"/>
      <dgm:spPr/>
      <dgm:t>
        <a:bodyPr/>
        <a:lstStyle/>
        <a:p>
          <a:endParaRPr lang="en-US"/>
        </a:p>
      </dgm:t>
    </dgm:pt>
    <dgm:pt modelId="{56994E8B-E583-4825-A449-294BF3918840}" type="pres">
      <dgm:prSet presAssocID="{6943673D-E205-4041-9ACF-B90FED7028DF}" presName="imageaccent8" presStyleCnt="0"/>
      <dgm:spPr/>
    </dgm:pt>
    <dgm:pt modelId="{40BABA0A-17F2-4904-B0FF-C8240E8499AB}" type="pres">
      <dgm:prSet presAssocID="{6943673D-E205-4041-9ACF-B90FED7028DF}" presName="accentRepeatNode" presStyleLbl="solidAlignAcc1" presStyleIdx="15" presStyleCnt="24"/>
      <dgm:spPr/>
    </dgm:pt>
    <dgm:pt modelId="{14091573-EEF9-4FF7-8DC6-A5A84E3B63D8}" type="pres">
      <dgm:prSet presAssocID="{2D0AD9A4-A7B1-4836-88DD-D0CB9F4EB5FF}" presName="text9" presStyleCnt="0"/>
      <dgm:spPr/>
    </dgm:pt>
    <dgm:pt modelId="{0A5FBF96-68CF-454E-A49E-BD80B0F45CDB}" type="pres">
      <dgm:prSet presAssocID="{2D0AD9A4-A7B1-4836-88DD-D0CB9F4EB5FF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87F4C-FEC1-4DF1-80A0-4B5BB07DF46A}" type="pres">
      <dgm:prSet presAssocID="{2D0AD9A4-A7B1-4836-88DD-D0CB9F4EB5FF}" presName="textaccent9" presStyleCnt="0"/>
      <dgm:spPr/>
    </dgm:pt>
    <dgm:pt modelId="{C51963B0-AF38-4F07-86A9-05B84F23E8AA}" type="pres">
      <dgm:prSet presAssocID="{2D0AD9A4-A7B1-4836-88DD-D0CB9F4EB5FF}" presName="accentRepeatNode" presStyleLbl="solidAlignAcc1" presStyleIdx="16" presStyleCnt="24"/>
      <dgm:spPr/>
    </dgm:pt>
    <dgm:pt modelId="{DF939624-F57E-481F-A958-5B61C82B381F}" type="pres">
      <dgm:prSet presAssocID="{2A5C5C0C-B16B-442B-A06F-5BD7E2F12A75}" presName="image9" presStyleCnt="0"/>
      <dgm:spPr/>
    </dgm:pt>
    <dgm:pt modelId="{5F3BF7C9-F1CF-4A4C-AA8B-16861667C938}" type="pres">
      <dgm:prSet presAssocID="{2A5C5C0C-B16B-442B-A06F-5BD7E2F12A75}" presName="imageRepeatNode" presStyleLbl="alignAcc1" presStyleIdx="8" presStyleCnt="12"/>
      <dgm:spPr/>
      <dgm:t>
        <a:bodyPr/>
        <a:lstStyle/>
        <a:p>
          <a:endParaRPr lang="en-US"/>
        </a:p>
      </dgm:t>
    </dgm:pt>
    <dgm:pt modelId="{A824F7D0-33BF-4384-9010-5242CAD23CF6}" type="pres">
      <dgm:prSet presAssocID="{2A5C5C0C-B16B-442B-A06F-5BD7E2F12A75}" presName="imageaccent9" presStyleCnt="0"/>
      <dgm:spPr/>
    </dgm:pt>
    <dgm:pt modelId="{A2318045-ED54-46E2-AB27-DFD4FE58C4F7}" type="pres">
      <dgm:prSet presAssocID="{2A5C5C0C-B16B-442B-A06F-5BD7E2F12A75}" presName="accentRepeatNode" presStyleLbl="solidAlignAcc1" presStyleIdx="17" presStyleCnt="24"/>
      <dgm:spPr/>
    </dgm:pt>
    <dgm:pt modelId="{8559BE83-0AAE-4166-B0CB-F74BF005BC19}" type="pres">
      <dgm:prSet presAssocID="{C4255759-6558-4574-BD11-B6440C7AFDDA}" presName="text10" presStyleCnt="0"/>
      <dgm:spPr/>
    </dgm:pt>
    <dgm:pt modelId="{85CDD640-2EC6-4A4C-8BFF-86CCDECC8B76}" type="pres">
      <dgm:prSet presAssocID="{C4255759-6558-4574-BD11-B6440C7AFDDA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6CF4B-9158-4313-B2B5-E76D2E22ABBD}" type="pres">
      <dgm:prSet presAssocID="{C4255759-6558-4574-BD11-B6440C7AFDDA}" presName="textaccent10" presStyleCnt="0"/>
      <dgm:spPr/>
    </dgm:pt>
    <dgm:pt modelId="{70D489BC-2B65-4043-A7AD-7BD71E7D14C6}" type="pres">
      <dgm:prSet presAssocID="{C4255759-6558-4574-BD11-B6440C7AFDDA}" presName="accentRepeatNode" presStyleLbl="solidAlignAcc1" presStyleIdx="18" presStyleCnt="24"/>
      <dgm:spPr/>
    </dgm:pt>
    <dgm:pt modelId="{25E52086-C8E8-49E2-B7B1-CA263CA52E67}" type="pres">
      <dgm:prSet presAssocID="{CAB8B464-3DB9-4212-B658-9CEE185C2042}" presName="image10" presStyleCnt="0"/>
      <dgm:spPr/>
    </dgm:pt>
    <dgm:pt modelId="{3D1B8731-3C31-4C5E-B2D3-108A39F1D80C}" type="pres">
      <dgm:prSet presAssocID="{CAB8B464-3DB9-4212-B658-9CEE185C2042}" presName="imageRepeatNode" presStyleLbl="alignAcc1" presStyleIdx="9" presStyleCnt="12"/>
      <dgm:spPr/>
      <dgm:t>
        <a:bodyPr/>
        <a:lstStyle/>
        <a:p>
          <a:endParaRPr lang="en-US"/>
        </a:p>
      </dgm:t>
    </dgm:pt>
    <dgm:pt modelId="{DB9F65F6-A558-4CDE-A699-50E8202A56BF}" type="pres">
      <dgm:prSet presAssocID="{CAB8B464-3DB9-4212-B658-9CEE185C2042}" presName="imageaccent10" presStyleCnt="0"/>
      <dgm:spPr/>
    </dgm:pt>
    <dgm:pt modelId="{E0B287B7-BCFD-4494-BD66-E6D002BF2026}" type="pres">
      <dgm:prSet presAssocID="{CAB8B464-3DB9-4212-B658-9CEE185C2042}" presName="accentRepeatNode" presStyleLbl="solidAlignAcc1" presStyleIdx="19" presStyleCnt="24"/>
      <dgm:spPr/>
    </dgm:pt>
    <dgm:pt modelId="{0B32DE79-A7AE-484C-BDC7-BBDA9F062232}" type="pres">
      <dgm:prSet presAssocID="{07C55BF4-70DE-4A1F-971D-7219C8F103E4}" presName="text11" presStyleCnt="0"/>
      <dgm:spPr/>
    </dgm:pt>
    <dgm:pt modelId="{5FDDE61B-C9DA-4339-920A-42D5233E739E}" type="pres">
      <dgm:prSet presAssocID="{07C55BF4-70DE-4A1F-971D-7219C8F103E4}" presName="textRepeatNode" presStyleLbl="alignNode1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D8E2D-0AFD-4519-85DB-6D940F93831B}" type="pres">
      <dgm:prSet presAssocID="{07C55BF4-70DE-4A1F-971D-7219C8F103E4}" presName="textaccent11" presStyleCnt="0"/>
      <dgm:spPr/>
    </dgm:pt>
    <dgm:pt modelId="{A9138918-3475-4100-9F6F-EA70DD563898}" type="pres">
      <dgm:prSet presAssocID="{07C55BF4-70DE-4A1F-971D-7219C8F103E4}" presName="accentRepeatNode" presStyleLbl="solidAlignAcc1" presStyleIdx="20" presStyleCnt="24"/>
      <dgm:spPr/>
    </dgm:pt>
    <dgm:pt modelId="{C2041542-6F2D-4097-A30D-E7DB50646B98}" type="pres">
      <dgm:prSet presAssocID="{F3F7F489-C06C-4B68-952F-C19A6C1D04BB}" presName="image11" presStyleCnt="0"/>
      <dgm:spPr/>
    </dgm:pt>
    <dgm:pt modelId="{372E9FDC-C269-4490-A07C-EFA2F468A5AC}" type="pres">
      <dgm:prSet presAssocID="{F3F7F489-C06C-4B68-952F-C19A6C1D04BB}" presName="imageRepeatNode" presStyleLbl="alignAcc1" presStyleIdx="10" presStyleCnt="12"/>
      <dgm:spPr/>
      <dgm:t>
        <a:bodyPr/>
        <a:lstStyle/>
        <a:p>
          <a:endParaRPr lang="en-US"/>
        </a:p>
      </dgm:t>
    </dgm:pt>
    <dgm:pt modelId="{68EC4218-7282-4D47-AE44-0AC6243BE8CD}" type="pres">
      <dgm:prSet presAssocID="{F3F7F489-C06C-4B68-952F-C19A6C1D04BB}" presName="imageaccent11" presStyleCnt="0"/>
      <dgm:spPr/>
    </dgm:pt>
    <dgm:pt modelId="{9E9FDD12-53E1-4A33-ACB0-2A6C45D1FCE4}" type="pres">
      <dgm:prSet presAssocID="{F3F7F489-C06C-4B68-952F-C19A6C1D04BB}" presName="accentRepeatNode" presStyleLbl="solidAlignAcc1" presStyleIdx="21" presStyleCnt="24"/>
      <dgm:spPr/>
    </dgm:pt>
    <dgm:pt modelId="{20CB0E75-1AA2-4769-A12E-F183639ACD76}" type="pres">
      <dgm:prSet presAssocID="{D34B96A5-9503-4B8A-A2CC-1447E4E5429D}" presName="text12" presStyleCnt="0"/>
      <dgm:spPr/>
    </dgm:pt>
    <dgm:pt modelId="{BCA9F4BC-1C1B-4294-B9D9-DDDA86A5BCF4}" type="pres">
      <dgm:prSet presAssocID="{D34B96A5-9503-4B8A-A2CC-1447E4E5429D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E6134-8709-4581-8747-CDC40A13CE60}" type="pres">
      <dgm:prSet presAssocID="{D34B96A5-9503-4B8A-A2CC-1447E4E5429D}" presName="textaccent12" presStyleCnt="0"/>
      <dgm:spPr/>
    </dgm:pt>
    <dgm:pt modelId="{B74DD689-F4DD-4AA7-8146-229A2D5DE5CD}" type="pres">
      <dgm:prSet presAssocID="{D34B96A5-9503-4B8A-A2CC-1447E4E5429D}" presName="accentRepeatNode" presStyleLbl="solidAlignAcc1" presStyleIdx="22" presStyleCnt="24"/>
      <dgm:spPr/>
    </dgm:pt>
    <dgm:pt modelId="{D6132246-0A6D-49EF-87F1-C9DA8530F367}" type="pres">
      <dgm:prSet presAssocID="{656FDAC7-90DB-4F00-9F36-FA82A045D739}" presName="image12" presStyleCnt="0"/>
      <dgm:spPr/>
    </dgm:pt>
    <dgm:pt modelId="{3ADE75A2-C484-4B13-9580-274A5A2DE0CE}" type="pres">
      <dgm:prSet presAssocID="{656FDAC7-90DB-4F00-9F36-FA82A045D739}" presName="imageRepeatNode" presStyleLbl="alignAcc1" presStyleIdx="11" presStyleCnt="12"/>
      <dgm:spPr/>
      <dgm:t>
        <a:bodyPr/>
        <a:lstStyle/>
        <a:p>
          <a:endParaRPr lang="en-US"/>
        </a:p>
      </dgm:t>
    </dgm:pt>
    <dgm:pt modelId="{D46943CD-4F8D-4D00-A94A-D3AB5A4DA2DE}" type="pres">
      <dgm:prSet presAssocID="{656FDAC7-90DB-4F00-9F36-FA82A045D739}" presName="imageaccent12" presStyleCnt="0"/>
      <dgm:spPr/>
    </dgm:pt>
    <dgm:pt modelId="{147309E2-CA00-40F8-AA45-0FBAE9227C6F}" type="pres">
      <dgm:prSet presAssocID="{656FDAC7-90DB-4F00-9F36-FA82A045D739}" presName="accentRepeatNode" presStyleLbl="solidAlignAcc1" presStyleIdx="23" presStyleCnt="24"/>
      <dgm:spPr/>
    </dgm:pt>
  </dgm:ptLst>
  <dgm:cxnLst>
    <dgm:cxn modelId="{E12BE416-2319-48E2-A6F0-265D0874BE2A}" srcId="{B690132A-5516-4820-B0C1-59B264AA748D}" destId="{6A24CC87-FDDF-45B3-84A1-3B1128138C5C}" srcOrd="3" destOrd="0" parTransId="{5F393BD4-2D0C-40B8-B1D1-53F9C1B4FE4D}" sibTransId="{80BB764D-970E-4FDD-A1AF-F8F42191F503}"/>
    <dgm:cxn modelId="{478D5253-5867-49B7-86A6-5BF7A53DE7F0}" type="presOf" srcId="{1C6DEB1B-A897-4107-96B2-48451F6CA3BD}" destId="{E6772081-A0AE-44C7-AE19-5B9A12C36958}" srcOrd="0" destOrd="0" presId="urn:microsoft.com/office/officeart/2008/layout/HexagonCluster"/>
    <dgm:cxn modelId="{03387332-C47C-4687-AAC7-DA3DB25E390B}" type="presOf" srcId="{6943673D-E205-4041-9ACF-B90FED7028DF}" destId="{B38FC2A8-36A5-4BA5-88CF-CC90120B60E0}" srcOrd="0" destOrd="0" presId="urn:microsoft.com/office/officeart/2008/layout/HexagonCluster"/>
    <dgm:cxn modelId="{E5BEC780-4C2D-4216-833E-FAA2E2ADC55A}" srcId="{B690132A-5516-4820-B0C1-59B264AA748D}" destId="{B2516654-A2FE-4D03-9491-EA5E3E3FAAB5}" srcOrd="5" destOrd="0" parTransId="{BDF4FB1C-0DAB-4F46-89CF-3F449613C0B3}" sibTransId="{3256FCBB-E81F-452C-B69A-C267E31E481B}"/>
    <dgm:cxn modelId="{46309F69-9D52-4F86-A9D7-9E1D956BB056}" type="presOf" srcId="{07C55BF4-70DE-4A1F-971D-7219C8F103E4}" destId="{5FDDE61B-C9DA-4339-920A-42D5233E739E}" srcOrd="0" destOrd="0" presId="urn:microsoft.com/office/officeart/2008/layout/HexagonCluster"/>
    <dgm:cxn modelId="{ADAD98FD-86BE-4D3A-8BE9-226862909090}" srcId="{B690132A-5516-4820-B0C1-59B264AA748D}" destId="{1C6DEB1B-A897-4107-96B2-48451F6CA3BD}" srcOrd="2" destOrd="0" parTransId="{C7ED05D8-53A0-41BF-9DFC-CECB09C88F8B}" sibTransId="{4B52350F-A8E3-49E7-A6FF-465035FCA719}"/>
    <dgm:cxn modelId="{EA7DF032-D10D-4B79-83E0-4208BE72F862}" type="presOf" srcId="{C4255759-6558-4574-BD11-B6440C7AFDDA}" destId="{85CDD640-2EC6-4A4C-8BFF-86CCDECC8B76}" srcOrd="0" destOrd="0" presId="urn:microsoft.com/office/officeart/2008/layout/HexagonCluster"/>
    <dgm:cxn modelId="{64016503-ACB0-45F8-9E21-270A5BA67920}" type="presOf" srcId="{D83D0E91-4B55-488B-B20E-4C3BA86A0336}" destId="{9247AFB1-1B62-4BB8-A279-FD4172EDC940}" srcOrd="0" destOrd="0" presId="urn:microsoft.com/office/officeart/2008/layout/HexagonCluster"/>
    <dgm:cxn modelId="{2F9D837C-9DDA-440C-AE17-A748845D74A3}" type="presOf" srcId="{2A0FC063-5852-4ABE-9F41-6E7FA244059A}" destId="{8ADAC8B7-47B9-4FBD-AA49-AA424235C8A3}" srcOrd="0" destOrd="0" presId="urn:microsoft.com/office/officeart/2008/layout/HexagonCluster"/>
    <dgm:cxn modelId="{9E7E8D89-C957-41C7-B66E-0FB44B8FE56D}" srcId="{B690132A-5516-4820-B0C1-59B264AA748D}" destId="{E424AB0D-B84E-4CE1-A331-7A3996AD964F}" srcOrd="6" destOrd="0" parTransId="{A2B7EB65-DB52-4A69-8FF5-68A2F2691E21}" sibTransId="{A55E2921-42B6-43C6-89F6-CAFADBAEC23C}"/>
    <dgm:cxn modelId="{1A2BF365-1EC4-43AB-8DF6-59593845FF60}" srcId="{B690132A-5516-4820-B0C1-59B264AA748D}" destId="{32A62E64-4108-4E98-82D2-4E1CE7502080}" srcOrd="1" destOrd="0" parTransId="{6D8FA121-D71D-43AA-86C9-05FBAE0593CB}" sibTransId="{D83D0E91-4B55-488B-B20E-4C3BA86A0336}"/>
    <dgm:cxn modelId="{9BF01F0C-FC76-46A2-8118-8B0A9CE82650}" srcId="{B690132A-5516-4820-B0C1-59B264AA748D}" destId="{4D663DE0-705C-4DA2-A299-1082CD4BD6B2}" srcOrd="12" destOrd="0" parTransId="{4E01B3D6-9F18-477C-A600-DFB97D118E6E}" sibTransId="{B66BF078-F494-43E1-B830-894D3F443B4E}"/>
    <dgm:cxn modelId="{B571CCC7-A597-40B4-B40A-D066B8D61083}" srcId="{B690132A-5516-4820-B0C1-59B264AA748D}" destId="{D34B96A5-9503-4B8A-A2CC-1447E4E5429D}" srcOrd="11" destOrd="0" parTransId="{01ED9D31-A053-495D-85B5-0E979384C706}" sibTransId="{656FDAC7-90DB-4F00-9F36-FA82A045D739}"/>
    <dgm:cxn modelId="{1CCDA048-855E-46E8-8F18-1D56CE25C0CB}" type="presOf" srcId="{E424AB0D-B84E-4CE1-A331-7A3996AD964F}" destId="{9953BFA7-CF2B-4A00-A2B8-76F5BAD7D03D}" srcOrd="0" destOrd="0" presId="urn:microsoft.com/office/officeart/2008/layout/HexagonCluster"/>
    <dgm:cxn modelId="{61011C9D-9EB6-4A27-807A-4F222428BA3B}" type="presOf" srcId="{CAB8B464-3DB9-4212-B658-9CEE185C2042}" destId="{3D1B8731-3C31-4C5E-B2D3-108A39F1D80C}" srcOrd="0" destOrd="0" presId="urn:microsoft.com/office/officeart/2008/layout/HexagonCluster"/>
    <dgm:cxn modelId="{EF2F664A-30B0-4D63-8A9B-E71BDA3EE1B6}" type="presOf" srcId="{2C0DFA96-C352-49AE-BB9A-5DE7CB633495}" destId="{6BC97A6B-F61A-4777-9AC3-67C884003228}" srcOrd="0" destOrd="0" presId="urn:microsoft.com/office/officeart/2008/layout/HexagonCluster"/>
    <dgm:cxn modelId="{60A289E7-7EF5-45A4-BD8E-CF03786BEBF5}" srcId="{B690132A-5516-4820-B0C1-59B264AA748D}" destId="{C6844597-B8FB-4FB3-99D6-95C77E0B4BB3}" srcOrd="7" destOrd="0" parTransId="{32D3A7E9-5F12-4BE9-8E8E-B77A98221DAB}" sibTransId="{6943673D-E205-4041-9ACF-B90FED7028DF}"/>
    <dgm:cxn modelId="{8BBBC14C-C216-43AA-A884-05CBEDDF9907}" type="presOf" srcId="{A55E2921-42B6-43C6-89F6-CAFADBAEC23C}" destId="{9805B556-3D7C-47D1-A9DA-6E375E8AF368}" srcOrd="0" destOrd="0" presId="urn:microsoft.com/office/officeart/2008/layout/HexagonCluster"/>
    <dgm:cxn modelId="{A9014F51-79CD-47E1-91FE-2A760B6FEF20}" type="presOf" srcId="{F3F7F489-C06C-4B68-952F-C19A6C1D04BB}" destId="{372E9FDC-C269-4490-A07C-EFA2F468A5AC}" srcOrd="0" destOrd="0" presId="urn:microsoft.com/office/officeart/2008/layout/HexagonCluster"/>
    <dgm:cxn modelId="{CCD32789-9F11-4F8F-A3B5-F7663F3409CB}" type="presOf" srcId="{2A5C5C0C-B16B-442B-A06F-5BD7E2F12A75}" destId="{5F3BF7C9-F1CF-4A4C-AA8B-16861667C938}" srcOrd="0" destOrd="0" presId="urn:microsoft.com/office/officeart/2008/layout/HexagonCluster"/>
    <dgm:cxn modelId="{26108CAA-73A5-43C0-99B6-6AF7E7803892}" type="presOf" srcId="{C6844597-B8FB-4FB3-99D6-95C77E0B4BB3}" destId="{AE6325D6-1B9C-4674-BC94-20E2FFDC4167}" srcOrd="0" destOrd="0" presId="urn:microsoft.com/office/officeart/2008/layout/HexagonCluster"/>
    <dgm:cxn modelId="{DF803582-B9A9-4A2A-9BD7-2DF2AB7DBD68}" srcId="{B690132A-5516-4820-B0C1-59B264AA748D}" destId="{07C55BF4-70DE-4A1F-971D-7219C8F103E4}" srcOrd="10" destOrd="0" parTransId="{7BCE0D58-EA96-4E90-BAC2-EFF24A985727}" sibTransId="{F3F7F489-C06C-4B68-952F-C19A6C1D04BB}"/>
    <dgm:cxn modelId="{86BDB0C9-E6CB-4D39-BA99-C79D8EEECD61}" type="presOf" srcId="{6A24CC87-FDDF-45B3-84A1-3B1128138C5C}" destId="{21AD9ADD-C884-4C3E-8229-E00843FF0AE9}" srcOrd="0" destOrd="0" presId="urn:microsoft.com/office/officeart/2008/layout/HexagonCluster"/>
    <dgm:cxn modelId="{F7F33922-6B11-4546-BEB3-F0E620C566D5}" type="presOf" srcId="{B690132A-5516-4820-B0C1-59B264AA748D}" destId="{70448210-35E1-4A83-988B-155F01C92BEF}" srcOrd="0" destOrd="0" presId="urn:microsoft.com/office/officeart/2008/layout/HexagonCluster"/>
    <dgm:cxn modelId="{E831BEB1-3A6F-4BF3-B466-DD304423B73A}" type="presOf" srcId="{D34B96A5-9503-4B8A-A2CC-1447E4E5429D}" destId="{BCA9F4BC-1C1B-4294-B9D9-DDDA86A5BCF4}" srcOrd="0" destOrd="0" presId="urn:microsoft.com/office/officeart/2008/layout/HexagonCluster"/>
    <dgm:cxn modelId="{9BAAED95-5F70-47A4-BB8F-6FBF17EA00ED}" srcId="{B690132A-5516-4820-B0C1-59B264AA748D}" destId="{2C0DFA96-C352-49AE-BB9A-5DE7CB633495}" srcOrd="4" destOrd="0" parTransId="{9E96451B-814F-47B7-BA5C-1DE1CD2F8358}" sibTransId="{2A0FC063-5852-4ABE-9F41-6E7FA244059A}"/>
    <dgm:cxn modelId="{3A08B6C3-6874-4FD5-989E-A63845567AD6}" srcId="{B690132A-5516-4820-B0C1-59B264AA748D}" destId="{2D0AD9A4-A7B1-4836-88DD-D0CB9F4EB5FF}" srcOrd="8" destOrd="0" parTransId="{52F76141-C40A-4968-8110-6CE1A118651D}" sibTransId="{2A5C5C0C-B16B-442B-A06F-5BD7E2F12A75}"/>
    <dgm:cxn modelId="{613F0969-13FD-4BFF-AEF5-147D340C0A0D}" type="presOf" srcId="{2D0AD9A4-A7B1-4836-88DD-D0CB9F4EB5FF}" destId="{0A5FBF96-68CF-454E-A49E-BD80B0F45CDB}" srcOrd="0" destOrd="0" presId="urn:microsoft.com/office/officeart/2008/layout/HexagonCluster"/>
    <dgm:cxn modelId="{B0C0887C-E37E-4F69-B731-B04C31CB9EC8}" srcId="{B690132A-5516-4820-B0C1-59B264AA748D}" destId="{C4255759-6558-4574-BD11-B6440C7AFDDA}" srcOrd="9" destOrd="0" parTransId="{3EB00809-860B-4517-9195-A14F540B7BB2}" sibTransId="{CAB8B464-3DB9-4212-B658-9CEE185C2042}"/>
    <dgm:cxn modelId="{86E5B129-1857-4605-963F-537D3CB69FD4}" type="presOf" srcId="{32A62E64-4108-4E98-82D2-4E1CE7502080}" destId="{FC6D0930-F324-43ED-AFE3-C63564F17F9E}" srcOrd="0" destOrd="0" presId="urn:microsoft.com/office/officeart/2008/layout/HexagonCluster"/>
    <dgm:cxn modelId="{7604A452-88AC-4F4D-BBCF-49F9F91D9070}" type="presOf" srcId="{3256FCBB-E81F-452C-B69A-C267E31E481B}" destId="{3CAB0F5A-4899-42E1-8976-B7C77F0FDEC9}" srcOrd="0" destOrd="0" presId="urn:microsoft.com/office/officeart/2008/layout/HexagonCluster"/>
    <dgm:cxn modelId="{26537C5A-BE93-49DB-8BE2-9F4DADC486F8}" type="presOf" srcId="{4B52350F-A8E3-49E7-A6FF-465035FCA719}" destId="{10DA1AF1-90DF-499B-B7B2-AADA7456F058}" srcOrd="0" destOrd="0" presId="urn:microsoft.com/office/officeart/2008/layout/HexagonCluster"/>
    <dgm:cxn modelId="{058B8093-29E4-4150-B3F3-6F0E5972A0A3}" type="presOf" srcId="{0B5C0C87-0EA0-42BC-B19D-BCDB9AE18128}" destId="{570C9654-2F68-42C7-9B85-CABF8D5E48E3}" srcOrd="0" destOrd="0" presId="urn:microsoft.com/office/officeart/2008/layout/HexagonCluster"/>
    <dgm:cxn modelId="{6C125368-40D8-4EFB-85FD-328BFF296E24}" type="presOf" srcId="{80BB764D-970E-4FDD-A1AF-F8F42191F503}" destId="{F0D812AE-C9D3-41A0-8FA3-85FE7CE8213C}" srcOrd="0" destOrd="0" presId="urn:microsoft.com/office/officeart/2008/layout/HexagonCluster"/>
    <dgm:cxn modelId="{3131BF25-905E-4B9C-B5F7-F1B35A2F7D88}" srcId="{B690132A-5516-4820-B0C1-59B264AA748D}" destId="{0B5C0C87-0EA0-42BC-B19D-BCDB9AE18128}" srcOrd="0" destOrd="0" parTransId="{2AF021C2-8137-420B-A6E8-7B09F8744171}" sibTransId="{5C705AC4-671C-4779-9022-41DD1E6EF85D}"/>
    <dgm:cxn modelId="{4B98CE33-1A78-4E11-B9CF-FC4A41B7456C}" type="presOf" srcId="{656FDAC7-90DB-4F00-9F36-FA82A045D739}" destId="{3ADE75A2-C484-4B13-9580-274A5A2DE0CE}" srcOrd="0" destOrd="0" presId="urn:microsoft.com/office/officeart/2008/layout/HexagonCluster"/>
    <dgm:cxn modelId="{9843E2E9-6BED-4D79-9F11-989BB53A15FB}" type="presOf" srcId="{B2516654-A2FE-4D03-9491-EA5E3E3FAAB5}" destId="{487BE70D-B5F6-41DA-A11D-93AAA1D48C9A}" srcOrd="0" destOrd="0" presId="urn:microsoft.com/office/officeart/2008/layout/HexagonCluster"/>
    <dgm:cxn modelId="{B1C2D5AE-1F38-4A2F-B0BA-1E143ADE420A}" type="presOf" srcId="{5C705AC4-671C-4779-9022-41DD1E6EF85D}" destId="{5960FFD7-D778-4108-A150-A2B193E68B72}" srcOrd="0" destOrd="0" presId="urn:microsoft.com/office/officeart/2008/layout/HexagonCluster"/>
    <dgm:cxn modelId="{B481E1AD-5DF2-4B18-808F-BEB83007DE02}" type="presParOf" srcId="{70448210-35E1-4A83-988B-155F01C92BEF}" destId="{41651B43-B539-42DC-B897-5058BA20B088}" srcOrd="0" destOrd="0" presId="urn:microsoft.com/office/officeart/2008/layout/HexagonCluster"/>
    <dgm:cxn modelId="{8B66D5ED-9756-479F-BA21-83AD4FFAD006}" type="presParOf" srcId="{41651B43-B539-42DC-B897-5058BA20B088}" destId="{570C9654-2F68-42C7-9B85-CABF8D5E48E3}" srcOrd="0" destOrd="0" presId="urn:microsoft.com/office/officeart/2008/layout/HexagonCluster"/>
    <dgm:cxn modelId="{9F74A14A-DD89-4CE7-ABEA-A97DA09CDB2C}" type="presParOf" srcId="{70448210-35E1-4A83-988B-155F01C92BEF}" destId="{E7BEE46D-FB61-465C-A49E-B577CB6288E1}" srcOrd="1" destOrd="0" presId="urn:microsoft.com/office/officeart/2008/layout/HexagonCluster"/>
    <dgm:cxn modelId="{C1B1271A-6239-4208-B5AC-6F7C0868C335}" type="presParOf" srcId="{E7BEE46D-FB61-465C-A49E-B577CB6288E1}" destId="{090140A7-9531-4A14-9A1B-D0B3BD93C21C}" srcOrd="0" destOrd="0" presId="urn:microsoft.com/office/officeart/2008/layout/HexagonCluster"/>
    <dgm:cxn modelId="{ACBE07C0-D572-4060-8475-CB6A855B497F}" type="presParOf" srcId="{70448210-35E1-4A83-988B-155F01C92BEF}" destId="{A40628E5-1EC9-483A-AA29-B9F886B2F25B}" srcOrd="2" destOrd="0" presId="urn:microsoft.com/office/officeart/2008/layout/HexagonCluster"/>
    <dgm:cxn modelId="{469A314C-9D69-4634-AD9D-9A43C368FF23}" type="presParOf" srcId="{A40628E5-1EC9-483A-AA29-B9F886B2F25B}" destId="{5960FFD7-D778-4108-A150-A2B193E68B72}" srcOrd="0" destOrd="0" presId="urn:microsoft.com/office/officeart/2008/layout/HexagonCluster"/>
    <dgm:cxn modelId="{64F1FE35-A10F-4144-9255-B07EC35A6AE2}" type="presParOf" srcId="{70448210-35E1-4A83-988B-155F01C92BEF}" destId="{CB9B8E16-92BC-46CC-B061-9FF4F9C792F4}" srcOrd="3" destOrd="0" presId="urn:microsoft.com/office/officeart/2008/layout/HexagonCluster"/>
    <dgm:cxn modelId="{7049B5A1-03F9-4D67-B790-E0BE8365CF20}" type="presParOf" srcId="{CB9B8E16-92BC-46CC-B061-9FF4F9C792F4}" destId="{389B82BB-F045-4536-93B2-31D83AD71ACF}" srcOrd="0" destOrd="0" presId="urn:microsoft.com/office/officeart/2008/layout/HexagonCluster"/>
    <dgm:cxn modelId="{549F6697-ACF6-4AED-8020-3D8BDF2CF05D}" type="presParOf" srcId="{70448210-35E1-4A83-988B-155F01C92BEF}" destId="{78B120A8-52D5-4119-8F49-7E669CD75B21}" srcOrd="4" destOrd="0" presId="urn:microsoft.com/office/officeart/2008/layout/HexagonCluster"/>
    <dgm:cxn modelId="{605D4AD5-2781-4934-AB7A-44D3D7F50704}" type="presParOf" srcId="{78B120A8-52D5-4119-8F49-7E669CD75B21}" destId="{FC6D0930-F324-43ED-AFE3-C63564F17F9E}" srcOrd="0" destOrd="0" presId="urn:microsoft.com/office/officeart/2008/layout/HexagonCluster"/>
    <dgm:cxn modelId="{8F109888-343F-416F-852B-29B0FBA9ED8D}" type="presParOf" srcId="{70448210-35E1-4A83-988B-155F01C92BEF}" destId="{0499344D-60A5-4F6B-BD51-8AA089FC76B2}" srcOrd="5" destOrd="0" presId="urn:microsoft.com/office/officeart/2008/layout/HexagonCluster"/>
    <dgm:cxn modelId="{FE55ADCF-CB3E-4F7C-8BC5-1FBCAC2ED61E}" type="presParOf" srcId="{0499344D-60A5-4F6B-BD51-8AA089FC76B2}" destId="{2D0E0408-4D6F-4718-BD6B-B91423738F8F}" srcOrd="0" destOrd="0" presId="urn:microsoft.com/office/officeart/2008/layout/HexagonCluster"/>
    <dgm:cxn modelId="{585C9B62-F7ED-4211-89B1-2F633F38A928}" type="presParOf" srcId="{70448210-35E1-4A83-988B-155F01C92BEF}" destId="{FF313276-ADEB-4E82-881D-8CD012A4ED37}" srcOrd="6" destOrd="0" presId="urn:microsoft.com/office/officeart/2008/layout/HexagonCluster"/>
    <dgm:cxn modelId="{D062EB3D-9469-4C80-B0F5-6B9F499E0CF6}" type="presParOf" srcId="{FF313276-ADEB-4E82-881D-8CD012A4ED37}" destId="{9247AFB1-1B62-4BB8-A279-FD4172EDC940}" srcOrd="0" destOrd="0" presId="urn:microsoft.com/office/officeart/2008/layout/HexagonCluster"/>
    <dgm:cxn modelId="{F9A9C8A9-C6E8-45AC-B81B-69AA85683EF2}" type="presParOf" srcId="{70448210-35E1-4A83-988B-155F01C92BEF}" destId="{BC2CEF68-6265-40E7-9678-B9715B745AC0}" srcOrd="7" destOrd="0" presId="urn:microsoft.com/office/officeart/2008/layout/HexagonCluster"/>
    <dgm:cxn modelId="{FD05484F-DD88-4FCF-B267-0D878F78AD72}" type="presParOf" srcId="{BC2CEF68-6265-40E7-9678-B9715B745AC0}" destId="{D9D253CF-3A17-4A33-A769-EC9BE4DB9537}" srcOrd="0" destOrd="0" presId="urn:microsoft.com/office/officeart/2008/layout/HexagonCluster"/>
    <dgm:cxn modelId="{89791151-1DB5-41A8-AFC7-6A32D438A76D}" type="presParOf" srcId="{70448210-35E1-4A83-988B-155F01C92BEF}" destId="{7257DBBD-980B-43DC-8AE2-7ED42235EBD5}" srcOrd="8" destOrd="0" presId="urn:microsoft.com/office/officeart/2008/layout/HexagonCluster"/>
    <dgm:cxn modelId="{3F6E07DC-5091-418D-96B5-C5829825C243}" type="presParOf" srcId="{7257DBBD-980B-43DC-8AE2-7ED42235EBD5}" destId="{E6772081-A0AE-44C7-AE19-5B9A12C36958}" srcOrd="0" destOrd="0" presId="urn:microsoft.com/office/officeart/2008/layout/HexagonCluster"/>
    <dgm:cxn modelId="{F3BF3919-CA2A-483D-A160-272D03DBF4B9}" type="presParOf" srcId="{70448210-35E1-4A83-988B-155F01C92BEF}" destId="{51201A3C-8A37-433D-8CD2-D1EF1F25B9E9}" srcOrd="9" destOrd="0" presId="urn:microsoft.com/office/officeart/2008/layout/HexagonCluster"/>
    <dgm:cxn modelId="{2DFFD827-9AD0-4BF2-BB39-2ED48120BD9E}" type="presParOf" srcId="{51201A3C-8A37-433D-8CD2-D1EF1F25B9E9}" destId="{26CB3345-7B26-4FF3-900E-AB1A9CE81484}" srcOrd="0" destOrd="0" presId="urn:microsoft.com/office/officeart/2008/layout/HexagonCluster"/>
    <dgm:cxn modelId="{1329716E-2A38-4C5B-8BE5-C1FF79C4C8C6}" type="presParOf" srcId="{70448210-35E1-4A83-988B-155F01C92BEF}" destId="{B90B8F8C-72CF-4C46-A9D9-986E69F75B6B}" srcOrd="10" destOrd="0" presId="urn:microsoft.com/office/officeart/2008/layout/HexagonCluster"/>
    <dgm:cxn modelId="{44FD6614-777E-4E40-AE68-FCC556A96413}" type="presParOf" srcId="{B90B8F8C-72CF-4C46-A9D9-986E69F75B6B}" destId="{10DA1AF1-90DF-499B-B7B2-AADA7456F058}" srcOrd="0" destOrd="0" presId="urn:microsoft.com/office/officeart/2008/layout/HexagonCluster"/>
    <dgm:cxn modelId="{0AF6670A-4B0B-42B9-B700-572E0EB4617A}" type="presParOf" srcId="{70448210-35E1-4A83-988B-155F01C92BEF}" destId="{BEAD70DB-02E6-4717-9216-6F53C7BF528F}" srcOrd="11" destOrd="0" presId="urn:microsoft.com/office/officeart/2008/layout/HexagonCluster"/>
    <dgm:cxn modelId="{6A4F3A66-276B-4742-9D2F-67FADCB9AD54}" type="presParOf" srcId="{BEAD70DB-02E6-4717-9216-6F53C7BF528F}" destId="{89E3DD1A-D42C-457E-962D-3087A57C9CE0}" srcOrd="0" destOrd="0" presId="urn:microsoft.com/office/officeart/2008/layout/HexagonCluster"/>
    <dgm:cxn modelId="{7E510B71-6FA0-4612-B742-4440B9CDF5D1}" type="presParOf" srcId="{70448210-35E1-4A83-988B-155F01C92BEF}" destId="{3485C232-41E8-4E4A-B9F5-F80C3F4277E7}" srcOrd="12" destOrd="0" presId="urn:microsoft.com/office/officeart/2008/layout/HexagonCluster"/>
    <dgm:cxn modelId="{8B31A1F3-6552-4C87-A708-D3375774F31F}" type="presParOf" srcId="{3485C232-41E8-4E4A-B9F5-F80C3F4277E7}" destId="{21AD9ADD-C884-4C3E-8229-E00843FF0AE9}" srcOrd="0" destOrd="0" presId="urn:microsoft.com/office/officeart/2008/layout/HexagonCluster"/>
    <dgm:cxn modelId="{165AC682-5448-485B-940C-48E6B5351709}" type="presParOf" srcId="{70448210-35E1-4A83-988B-155F01C92BEF}" destId="{82D084EB-0DEE-43F8-9437-C2BBA9A43A08}" srcOrd="13" destOrd="0" presId="urn:microsoft.com/office/officeart/2008/layout/HexagonCluster"/>
    <dgm:cxn modelId="{2D78ABAE-FF58-41F7-8043-3F5F03D64C97}" type="presParOf" srcId="{82D084EB-0DEE-43F8-9437-C2BBA9A43A08}" destId="{9C395000-77D9-489E-9EE5-0EC0185D4EEC}" srcOrd="0" destOrd="0" presId="urn:microsoft.com/office/officeart/2008/layout/HexagonCluster"/>
    <dgm:cxn modelId="{57824B25-6994-4FFA-8F8C-E405ABB9B18B}" type="presParOf" srcId="{70448210-35E1-4A83-988B-155F01C92BEF}" destId="{AA52BDBF-7068-4865-8A2E-476766227DC0}" srcOrd="14" destOrd="0" presId="urn:microsoft.com/office/officeart/2008/layout/HexagonCluster"/>
    <dgm:cxn modelId="{22EF7187-CCF9-431B-A2DD-2F877700137D}" type="presParOf" srcId="{AA52BDBF-7068-4865-8A2E-476766227DC0}" destId="{F0D812AE-C9D3-41A0-8FA3-85FE7CE8213C}" srcOrd="0" destOrd="0" presId="urn:microsoft.com/office/officeart/2008/layout/HexagonCluster"/>
    <dgm:cxn modelId="{C0FD761D-AE99-4848-9CCF-9CE55762C502}" type="presParOf" srcId="{70448210-35E1-4A83-988B-155F01C92BEF}" destId="{E8F72533-28D6-405C-B4C6-8132E2657EFF}" srcOrd="15" destOrd="0" presId="urn:microsoft.com/office/officeart/2008/layout/HexagonCluster"/>
    <dgm:cxn modelId="{A5F0B712-378C-4F30-9719-F76114359282}" type="presParOf" srcId="{E8F72533-28D6-405C-B4C6-8132E2657EFF}" destId="{7BAE9027-74D6-4244-AE1A-F0CD8B8CE068}" srcOrd="0" destOrd="0" presId="urn:microsoft.com/office/officeart/2008/layout/HexagonCluster"/>
    <dgm:cxn modelId="{6F6E40DE-39DC-45AA-89C2-146E99EFCFAD}" type="presParOf" srcId="{70448210-35E1-4A83-988B-155F01C92BEF}" destId="{0CCA8CB8-1F43-4EE0-9D8E-9403CB63876B}" srcOrd="16" destOrd="0" presId="urn:microsoft.com/office/officeart/2008/layout/HexagonCluster"/>
    <dgm:cxn modelId="{7CCF369C-19DC-46A5-A86D-3B5BFA223BDF}" type="presParOf" srcId="{0CCA8CB8-1F43-4EE0-9D8E-9403CB63876B}" destId="{6BC97A6B-F61A-4777-9AC3-67C884003228}" srcOrd="0" destOrd="0" presId="urn:microsoft.com/office/officeart/2008/layout/HexagonCluster"/>
    <dgm:cxn modelId="{4C753BB2-5D9E-438B-950B-A9482980B20C}" type="presParOf" srcId="{70448210-35E1-4A83-988B-155F01C92BEF}" destId="{5C405E6E-0B74-4E36-88A2-04015775A5CE}" srcOrd="17" destOrd="0" presId="urn:microsoft.com/office/officeart/2008/layout/HexagonCluster"/>
    <dgm:cxn modelId="{E93CC0D9-E82E-4E49-8C01-77634DB84815}" type="presParOf" srcId="{5C405E6E-0B74-4E36-88A2-04015775A5CE}" destId="{705C464A-F606-4C52-B49C-DEB2958B920E}" srcOrd="0" destOrd="0" presId="urn:microsoft.com/office/officeart/2008/layout/HexagonCluster"/>
    <dgm:cxn modelId="{FCBB806D-563D-44D0-8CAE-9A12CDF8E8EC}" type="presParOf" srcId="{70448210-35E1-4A83-988B-155F01C92BEF}" destId="{3E570BD6-0567-4E9A-9FF5-796D0664F351}" srcOrd="18" destOrd="0" presId="urn:microsoft.com/office/officeart/2008/layout/HexagonCluster"/>
    <dgm:cxn modelId="{C0D6133E-AEA4-4AEE-A822-CA9FFC45F7BD}" type="presParOf" srcId="{3E570BD6-0567-4E9A-9FF5-796D0664F351}" destId="{8ADAC8B7-47B9-4FBD-AA49-AA424235C8A3}" srcOrd="0" destOrd="0" presId="urn:microsoft.com/office/officeart/2008/layout/HexagonCluster"/>
    <dgm:cxn modelId="{A70D1DBF-5A91-42DF-89D3-F6565CCD1054}" type="presParOf" srcId="{70448210-35E1-4A83-988B-155F01C92BEF}" destId="{838EEE48-3C77-42FE-895D-DDEE6A749FEB}" srcOrd="19" destOrd="0" presId="urn:microsoft.com/office/officeart/2008/layout/HexagonCluster"/>
    <dgm:cxn modelId="{0E2EF874-405C-4400-9EBB-5964DBC29FC7}" type="presParOf" srcId="{838EEE48-3C77-42FE-895D-DDEE6A749FEB}" destId="{999AAF01-E6F7-417E-A5DE-F230060ADB6F}" srcOrd="0" destOrd="0" presId="urn:microsoft.com/office/officeart/2008/layout/HexagonCluster"/>
    <dgm:cxn modelId="{9E92DF21-C012-442B-83E8-61DE545E6840}" type="presParOf" srcId="{70448210-35E1-4A83-988B-155F01C92BEF}" destId="{10D4E5AE-FEB6-46F3-AB73-6A1EFA1E1D1B}" srcOrd="20" destOrd="0" presId="urn:microsoft.com/office/officeart/2008/layout/HexagonCluster"/>
    <dgm:cxn modelId="{FA9BA61A-87C8-4038-90AF-0519564C743E}" type="presParOf" srcId="{10D4E5AE-FEB6-46F3-AB73-6A1EFA1E1D1B}" destId="{487BE70D-B5F6-41DA-A11D-93AAA1D48C9A}" srcOrd="0" destOrd="0" presId="urn:microsoft.com/office/officeart/2008/layout/HexagonCluster"/>
    <dgm:cxn modelId="{5820447B-AE34-4763-B0CB-F7185EA93544}" type="presParOf" srcId="{70448210-35E1-4A83-988B-155F01C92BEF}" destId="{86C4F5CE-1DF9-45C3-A470-0C74BC1A5D74}" srcOrd="21" destOrd="0" presId="urn:microsoft.com/office/officeart/2008/layout/HexagonCluster"/>
    <dgm:cxn modelId="{143884D7-D499-4130-8553-62D1A9DAA24A}" type="presParOf" srcId="{86C4F5CE-1DF9-45C3-A470-0C74BC1A5D74}" destId="{E511F510-5903-4551-9401-1CDBFD12BCFE}" srcOrd="0" destOrd="0" presId="urn:microsoft.com/office/officeart/2008/layout/HexagonCluster"/>
    <dgm:cxn modelId="{1AB7F48C-11E7-4BA5-9F2E-6C9B4A172CFE}" type="presParOf" srcId="{70448210-35E1-4A83-988B-155F01C92BEF}" destId="{35F7D2EE-AEC7-42A6-98E7-69768ABE9C6F}" srcOrd="22" destOrd="0" presId="urn:microsoft.com/office/officeart/2008/layout/HexagonCluster"/>
    <dgm:cxn modelId="{D5AE5583-027C-42CD-B236-C7E34167DDDE}" type="presParOf" srcId="{35F7D2EE-AEC7-42A6-98E7-69768ABE9C6F}" destId="{3CAB0F5A-4899-42E1-8976-B7C77F0FDEC9}" srcOrd="0" destOrd="0" presId="urn:microsoft.com/office/officeart/2008/layout/HexagonCluster"/>
    <dgm:cxn modelId="{EA3499AB-DA14-4A87-A705-F1DE113EEAA2}" type="presParOf" srcId="{70448210-35E1-4A83-988B-155F01C92BEF}" destId="{E7252412-B871-4729-BD70-27C92F575367}" srcOrd="23" destOrd="0" presId="urn:microsoft.com/office/officeart/2008/layout/HexagonCluster"/>
    <dgm:cxn modelId="{FD209F9A-F74D-4343-B62E-02296B353280}" type="presParOf" srcId="{E7252412-B871-4729-BD70-27C92F575367}" destId="{753DF539-5E0D-445E-92A0-AEFF39EA3247}" srcOrd="0" destOrd="0" presId="urn:microsoft.com/office/officeart/2008/layout/HexagonCluster"/>
    <dgm:cxn modelId="{5FFFAE07-9C8B-419A-B68A-F88C5A00E6E2}" type="presParOf" srcId="{70448210-35E1-4A83-988B-155F01C92BEF}" destId="{6D0E1DB3-9529-4D4F-BE4E-E5CFE87BD8DC}" srcOrd="24" destOrd="0" presId="urn:microsoft.com/office/officeart/2008/layout/HexagonCluster"/>
    <dgm:cxn modelId="{F9D08B29-1217-48ED-B7BC-749E7D7FE18B}" type="presParOf" srcId="{6D0E1DB3-9529-4D4F-BE4E-E5CFE87BD8DC}" destId="{9953BFA7-CF2B-4A00-A2B8-76F5BAD7D03D}" srcOrd="0" destOrd="0" presId="urn:microsoft.com/office/officeart/2008/layout/HexagonCluster"/>
    <dgm:cxn modelId="{2A5C171C-2067-4CAD-98B5-205AC59F53EB}" type="presParOf" srcId="{70448210-35E1-4A83-988B-155F01C92BEF}" destId="{6CF2D30F-1858-4A54-869F-46947EDA7601}" srcOrd="25" destOrd="0" presId="urn:microsoft.com/office/officeart/2008/layout/HexagonCluster"/>
    <dgm:cxn modelId="{FFFC429A-2A3A-4927-A203-09ACD2AED1A3}" type="presParOf" srcId="{6CF2D30F-1858-4A54-869F-46947EDA7601}" destId="{6FE9DF06-9B1A-4A39-8B06-FA1425F98277}" srcOrd="0" destOrd="0" presId="urn:microsoft.com/office/officeart/2008/layout/HexagonCluster"/>
    <dgm:cxn modelId="{213DB3C6-6B88-42F4-A70C-D7527A1340E1}" type="presParOf" srcId="{70448210-35E1-4A83-988B-155F01C92BEF}" destId="{88CC67FE-FED3-4EDA-8BD6-A217DE9D0517}" srcOrd="26" destOrd="0" presId="urn:microsoft.com/office/officeart/2008/layout/HexagonCluster"/>
    <dgm:cxn modelId="{321FB2AD-2153-4195-B32B-F48D1D95A841}" type="presParOf" srcId="{88CC67FE-FED3-4EDA-8BD6-A217DE9D0517}" destId="{9805B556-3D7C-47D1-A9DA-6E375E8AF368}" srcOrd="0" destOrd="0" presId="urn:microsoft.com/office/officeart/2008/layout/HexagonCluster"/>
    <dgm:cxn modelId="{5FC36AE9-D0B7-4F33-B774-8EEA678F96F6}" type="presParOf" srcId="{70448210-35E1-4A83-988B-155F01C92BEF}" destId="{5FDE4E5B-DA34-4CEE-BBA7-898BECD57520}" srcOrd="27" destOrd="0" presId="urn:microsoft.com/office/officeart/2008/layout/HexagonCluster"/>
    <dgm:cxn modelId="{6AFF00C7-1E6A-47A0-856E-DB66F516935A}" type="presParOf" srcId="{5FDE4E5B-DA34-4CEE-BBA7-898BECD57520}" destId="{CED809B4-CB6F-4A98-9A50-39636C98D2FB}" srcOrd="0" destOrd="0" presId="urn:microsoft.com/office/officeart/2008/layout/HexagonCluster"/>
    <dgm:cxn modelId="{C10C23FB-28E9-4B53-8783-E15EE0F924AC}" type="presParOf" srcId="{70448210-35E1-4A83-988B-155F01C92BEF}" destId="{EACBE358-7B0D-49DF-A219-018857ED541B}" srcOrd="28" destOrd="0" presId="urn:microsoft.com/office/officeart/2008/layout/HexagonCluster"/>
    <dgm:cxn modelId="{88F01A8F-75FB-4241-B24E-594A4A54652A}" type="presParOf" srcId="{EACBE358-7B0D-49DF-A219-018857ED541B}" destId="{AE6325D6-1B9C-4674-BC94-20E2FFDC4167}" srcOrd="0" destOrd="0" presId="urn:microsoft.com/office/officeart/2008/layout/HexagonCluster"/>
    <dgm:cxn modelId="{51CA659E-7EC3-4372-8F30-9B08633D0AD0}" type="presParOf" srcId="{70448210-35E1-4A83-988B-155F01C92BEF}" destId="{CE70FF18-4B0B-484C-B531-BC19D530C9C7}" srcOrd="29" destOrd="0" presId="urn:microsoft.com/office/officeart/2008/layout/HexagonCluster"/>
    <dgm:cxn modelId="{BFD09BEA-9AA4-401E-BD33-E86444F53B22}" type="presParOf" srcId="{CE70FF18-4B0B-484C-B531-BC19D530C9C7}" destId="{121B776D-9D8D-4901-A777-D2E91B6F98B1}" srcOrd="0" destOrd="0" presId="urn:microsoft.com/office/officeart/2008/layout/HexagonCluster"/>
    <dgm:cxn modelId="{66B3D665-2491-46BF-825D-26BD8652DBFA}" type="presParOf" srcId="{70448210-35E1-4A83-988B-155F01C92BEF}" destId="{C3988D38-83BC-48F8-AA8B-49DE5D603A30}" srcOrd="30" destOrd="0" presId="urn:microsoft.com/office/officeart/2008/layout/HexagonCluster"/>
    <dgm:cxn modelId="{45A7EA22-1978-48EC-A8B1-2A20CC49BE3F}" type="presParOf" srcId="{C3988D38-83BC-48F8-AA8B-49DE5D603A30}" destId="{B38FC2A8-36A5-4BA5-88CF-CC90120B60E0}" srcOrd="0" destOrd="0" presId="urn:microsoft.com/office/officeart/2008/layout/HexagonCluster"/>
    <dgm:cxn modelId="{B15900AA-BEFE-4A15-8807-3E06F3A0C5AA}" type="presParOf" srcId="{70448210-35E1-4A83-988B-155F01C92BEF}" destId="{56994E8B-E583-4825-A449-294BF3918840}" srcOrd="31" destOrd="0" presId="urn:microsoft.com/office/officeart/2008/layout/HexagonCluster"/>
    <dgm:cxn modelId="{5C926562-302C-4920-9D5C-D914DC5BDAFA}" type="presParOf" srcId="{56994E8B-E583-4825-A449-294BF3918840}" destId="{40BABA0A-17F2-4904-B0FF-C8240E8499AB}" srcOrd="0" destOrd="0" presId="urn:microsoft.com/office/officeart/2008/layout/HexagonCluster"/>
    <dgm:cxn modelId="{91932749-1CB1-4B0E-A1F3-67858EA1CBB7}" type="presParOf" srcId="{70448210-35E1-4A83-988B-155F01C92BEF}" destId="{14091573-EEF9-4FF7-8DC6-A5A84E3B63D8}" srcOrd="32" destOrd="0" presId="urn:microsoft.com/office/officeart/2008/layout/HexagonCluster"/>
    <dgm:cxn modelId="{F7931177-B228-4576-BDB7-AA9145A16374}" type="presParOf" srcId="{14091573-EEF9-4FF7-8DC6-A5A84E3B63D8}" destId="{0A5FBF96-68CF-454E-A49E-BD80B0F45CDB}" srcOrd="0" destOrd="0" presId="urn:microsoft.com/office/officeart/2008/layout/HexagonCluster"/>
    <dgm:cxn modelId="{BD946F47-A60F-42E2-8CD9-6D58CF7D4026}" type="presParOf" srcId="{70448210-35E1-4A83-988B-155F01C92BEF}" destId="{D7487F4C-FEC1-4DF1-80A0-4B5BB07DF46A}" srcOrd="33" destOrd="0" presId="urn:microsoft.com/office/officeart/2008/layout/HexagonCluster"/>
    <dgm:cxn modelId="{E39C0A94-E139-4B7F-BCA3-4B259C20F95E}" type="presParOf" srcId="{D7487F4C-FEC1-4DF1-80A0-4B5BB07DF46A}" destId="{C51963B0-AF38-4F07-86A9-05B84F23E8AA}" srcOrd="0" destOrd="0" presId="urn:microsoft.com/office/officeart/2008/layout/HexagonCluster"/>
    <dgm:cxn modelId="{5F936F1D-EA02-4A30-A8B7-B8417E778EE8}" type="presParOf" srcId="{70448210-35E1-4A83-988B-155F01C92BEF}" destId="{DF939624-F57E-481F-A958-5B61C82B381F}" srcOrd="34" destOrd="0" presId="urn:microsoft.com/office/officeart/2008/layout/HexagonCluster"/>
    <dgm:cxn modelId="{E63487B7-F2E7-49B4-B253-B163D8428672}" type="presParOf" srcId="{DF939624-F57E-481F-A958-5B61C82B381F}" destId="{5F3BF7C9-F1CF-4A4C-AA8B-16861667C938}" srcOrd="0" destOrd="0" presId="urn:microsoft.com/office/officeart/2008/layout/HexagonCluster"/>
    <dgm:cxn modelId="{FFE43A11-59F8-4166-802B-598ED313DE86}" type="presParOf" srcId="{70448210-35E1-4A83-988B-155F01C92BEF}" destId="{A824F7D0-33BF-4384-9010-5242CAD23CF6}" srcOrd="35" destOrd="0" presId="urn:microsoft.com/office/officeart/2008/layout/HexagonCluster"/>
    <dgm:cxn modelId="{35AA63D8-68F0-466C-ABF2-45F315DDD9C6}" type="presParOf" srcId="{A824F7D0-33BF-4384-9010-5242CAD23CF6}" destId="{A2318045-ED54-46E2-AB27-DFD4FE58C4F7}" srcOrd="0" destOrd="0" presId="urn:microsoft.com/office/officeart/2008/layout/HexagonCluster"/>
    <dgm:cxn modelId="{2BD90BA2-6669-45DA-A7FA-B2BCED6C9D94}" type="presParOf" srcId="{70448210-35E1-4A83-988B-155F01C92BEF}" destId="{8559BE83-0AAE-4166-B0CB-F74BF005BC19}" srcOrd="36" destOrd="0" presId="urn:microsoft.com/office/officeart/2008/layout/HexagonCluster"/>
    <dgm:cxn modelId="{94F9983F-2E79-4A78-B834-F18926692B08}" type="presParOf" srcId="{8559BE83-0AAE-4166-B0CB-F74BF005BC19}" destId="{85CDD640-2EC6-4A4C-8BFF-86CCDECC8B76}" srcOrd="0" destOrd="0" presId="urn:microsoft.com/office/officeart/2008/layout/HexagonCluster"/>
    <dgm:cxn modelId="{0A0AE4BB-DCDF-403D-A952-DBE508AAB26B}" type="presParOf" srcId="{70448210-35E1-4A83-988B-155F01C92BEF}" destId="{0826CF4B-9158-4313-B2B5-E76D2E22ABBD}" srcOrd="37" destOrd="0" presId="urn:microsoft.com/office/officeart/2008/layout/HexagonCluster"/>
    <dgm:cxn modelId="{2567C7AE-DAF6-464A-B26C-EC6FFF9D1422}" type="presParOf" srcId="{0826CF4B-9158-4313-B2B5-E76D2E22ABBD}" destId="{70D489BC-2B65-4043-A7AD-7BD71E7D14C6}" srcOrd="0" destOrd="0" presId="urn:microsoft.com/office/officeart/2008/layout/HexagonCluster"/>
    <dgm:cxn modelId="{AC9F1CF7-ECE5-420B-B118-AB666C0177BF}" type="presParOf" srcId="{70448210-35E1-4A83-988B-155F01C92BEF}" destId="{25E52086-C8E8-49E2-B7B1-CA263CA52E67}" srcOrd="38" destOrd="0" presId="urn:microsoft.com/office/officeart/2008/layout/HexagonCluster"/>
    <dgm:cxn modelId="{2822A836-6778-43EB-9EF9-A02A70568EF2}" type="presParOf" srcId="{25E52086-C8E8-49E2-B7B1-CA263CA52E67}" destId="{3D1B8731-3C31-4C5E-B2D3-108A39F1D80C}" srcOrd="0" destOrd="0" presId="urn:microsoft.com/office/officeart/2008/layout/HexagonCluster"/>
    <dgm:cxn modelId="{3FA6644C-CCDF-4B91-8693-074A37EC08F2}" type="presParOf" srcId="{70448210-35E1-4A83-988B-155F01C92BEF}" destId="{DB9F65F6-A558-4CDE-A699-50E8202A56BF}" srcOrd="39" destOrd="0" presId="urn:microsoft.com/office/officeart/2008/layout/HexagonCluster"/>
    <dgm:cxn modelId="{62A9FBFC-7A14-4948-9058-A78D9317FC33}" type="presParOf" srcId="{DB9F65F6-A558-4CDE-A699-50E8202A56BF}" destId="{E0B287B7-BCFD-4494-BD66-E6D002BF2026}" srcOrd="0" destOrd="0" presId="urn:microsoft.com/office/officeart/2008/layout/HexagonCluster"/>
    <dgm:cxn modelId="{DBBF23D2-6EEB-4750-804C-1531998BEB85}" type="presParOf" srcId="{70448210-35E1-4A83-988B-155F01C92BEF}" destId="{0B32DE79-A7AE-484C-BDC7-BBDA9F062232}" srcOrd="40" destOrd="0" presId="urn:microsoft.com/office/officeart/2008/layout/HexagonCluster"/>
    <dgm:cxn modelId="{EAAD8392-91E9-4D8F-822B-D34BA7A3B18D}" type="presParOf" srcId="{0B32DE79-A7AE-484C-BDC7-BBDA9F062232}" destId="{5FDDE61B-C9DA-4339-920A-42D5233E739E}" srcOrd="0" destOrd="0" presId="urn:microsoft.com/office/officeart/2008/layout/HexagonCluster"/>
    <dgm:cxn modelId="{F36DF476-EF88-4F90-96E4-636ABBF34E6A}" type="presParOf" srcId="{70448210-35E1-4A83-988B-155F01C92BEF}" destId="{28ED8E2D-0AFD-4519-85DB-6D940F93831B}" srcOrd="41" destOrd="0" presId="urn:microsoft.com/office/officeart/2008/layout/HexagonCluster"/>
    <dgm:cxn modelId="{7543BD1C-B7ED-405E-B0D3-32A697D9968E}" type="presParOf" srcId="{28ED8E2D-0AFD-4519-85DB-6D940F93831B}" destId="{A9138918-3475-4100-9F6F-EA70DD563898}" srcOrd="0" destOrd="0" presId="urn:microsoft.com/office/officeart/2008/layout/HexagonCluster"/>
    <dgm:cxn modelId="{96FEFC9B-0497-45F5-9ADF-B1ECB4064DC8}" type="presParOf" srcId="{70448210-35E1-4A83-988B-155F01C92BEF}" destId="{C2041542-6F2D-4097-A30D-E7DB50646B98}" srcOrd="42" destOrd="0" presId="urn:microsoft.com/office/officeart/2008/layout/HexagonCluster"/>
    <dgm:cxn modelId="{6B7F065D-B1BF-4FF4-BE15-E4805BE2514F}" type="presParOf" srcId="{C2041542-6F2D-4097-A30D-E7DB50646B98}" destId="{372E9FDC-C269-4490-A07C-EFA2F468A5AC}" srcOrd="0" destOrd="0" presId="urn:microsoft.com/office/officeart/2008/layout/HexagonCluster"/>
    <dgm:cxn modelId="{345A4613-7260-4110-8757-A9CB0E3E8353}" type="presParOf" srcId="{70448210-35E1-4A83-988B-155F01C92BEF}" destId="{68EC4218-7282-4D47-AE44-0AC6243BE8CD}" srcOrd="43" destOrd="0" presId="urn:microsoft.com/office/officeart/2008/layout/HexagonCluster"/>
    <dgm:cxn modelId="{50F71796-A42E-49AE-9A50-29EA898DA99C}" type="presParOf" srcId="{68EC4218-7282-4D47-AE44-0AC6243BE8CD}" destId="{9E9FDD12-53E1-4A33-ACB0-2A6C45D1FCE4}" srcOrd="0" destOrd="0" presId="urn:microsoft.com/office/officeart/2008/layout/HexagonCluster"/>
    <dgm:cxn modelId="{9D0655FD-3D72-4611-B326-B85194D98C00}" type="presParOf" srcId="{70448210-35E1-4A83-988B-155F01C92BEF}" destId="{20CB0E75-1AA2-4769-A12E-F183639ACD76}" srcOrd="44" destOrd="0" presId="urn:microsoft.com/office/officeart/2008/layout/HexagonCluster"/>
    <dgm:cxn modelId="{7A62EA09-F64B-4005-A531-38B4DCD22CA9}" type="presParOf" srcId="{20CB0E75-1AA2-4769-A12E-F183639ACD76}" destId="{BCA9F4BC-1C1B-4294-B9D9-DDDA86A5BCF4}" srcOrd="0" destOrd="0" presId="urn:microsoft.com/office/officeart/2008/layout/HexagonCluster"/>
    <dgm:cxn modelId="{D2A3A95D-AB40-4D86-B2B4-9821A36DE00A}" type="presParOf" srcId="{70448210-35E1-4A83-988B-155F01C92BEF}" destId="{34FE6134-8709-4581-8747-CDC40A13CE60}" srcOrd="45" destOrd="0" presId="urn:microsoft.com/office/officeart/2008/layout/HexagonCluster"/>
    <dgm:cxn modelId="{5E0C3A19-AA36-4767-B9EB-DCD499A877B8}" type="presParOf" srcId="{34FE6134-8709-4581-8747-CDC40A13CE60}" destId="{B74DD689-F4DD-4AA7-8146-229A2D5DE5CD}" srcOrd="0" destOrd="0" presId="urn:microsoft.com/office/officeart/2008/layout/HexagonCluster"/>
    <dgm:cxn modelId="{A9F9225A-56A8-4DAA-A36D-ACD90130DCDC}" type="presParOf" srcId="{70448210-35E1-4A83-988B-155F01C92BEF}" destId="{D6132246-0A6D-49EF-87F1-C9DA8530F367}" srcOrd="46" destOrd="0" presId="urn:microsoft.com/office/officeart/2008/layout/HexagonCluster"/>
    <dgm:cxn modelId="{7F3D9F9F-9517-492F-A736-871EA97559BE}" type="presParOf" srcId="{D6132246-0A6D-49EF-87F1-C9DA8530F367}" destId="{3ADE75A2-C484-4B13-9580-274A5A2DE0CE}" srcOrd="0" destOrd="0" presId="urn:microsoft.com/office/officeart/2008/layout/HexagonCluster"/>
    <dgm:cxn modelId="{6753046A-47C1-4A78-8546-62BB9AEB45A4}" type="presParOf" srcId="{70448210-35E1-4A83-988B-155F01C92BEF}" destId="{D46943CD-4F8D-4D00-A94A-D3AB5A4DA2DE}" srcOrd="47" destOrd="0" presId="urn:microsoft.com/office/officeart/2008/layout/HexagonCluster"/>
    <dgm:cxn modelId="{36C4EADE-AD69-46CC-81D0-F739E910C0E2}" type="presParOf" srcId="{D46943CD-4F8D-4D00-A94A-D3AB5A4DA2DE}" destId="{147309E2-CA00-40F8-AA45-0FBAE9227C6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159DF5-7899-4615-80BC-9B125EB82D96}" type="doc">
      <dgm:prSet loTypeId="urn:microsoft.com/office/officeart/2009/3/layout/DescendingProcess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2C84D9-7FFF-446D-80FD-96D5EBC2A1AF}">
      <dgm:prSet phldrT="[Text]" custT="1"/>
      <dgm:spPr/>
      <dgm:t>
        <a:bodyPr/>
        <a:lstStyle/>
        <a:p>
          <a:r>
            <a:rPr lang="en-CA" sz="2400" dirty="0" smtClean="0"/>
            <a:t>explore development in the past</a:t>
          </a:r>
          <a:endParaRPr lang="en-US" sz="2400" dirty="0"/>
        </a:p>
      </dgm:t>
    </dgm:pt>
    <dgm:pt modelId="{F9C5BFEB-D9F2-40C3-8B0E-6AFDCDE9BC95}" type="parTrans" cxnId="{5297038E-050F-4E98-B921-94140FC6C7AA}">
      <dgm:prSet/>
      <dgm:spPr/>
      <dgm:t>
        <a:bodyPr/>
        <a:lstStyle/>
        <a:p>
          <a:endParaRPr lang="en-US"/>
        </a:p>
      </dgm:t>
    </dgm:pt>
    <dgm:pt modelId="{FE2C92CD-8936-41A9-9F4B-6E0647A1C632}" type="sibTrans" cxnId="{5297038E-050F-4E98-B921-94140FC6C7AA}">
      <dgm:prSet/>
      <dgm:spPr/>
      <dgm:t>
        <a:bodyPr/>
        <a:lstStyle/>
        <a:p>
          <a:endParaRPr lang="en-US"/>
        </a:p>
      </dgm:t>
    </dgm:pt>
    <dgm:pt modelId="{0C474AB2-0F8F-4ACB-9BAB-17AB8DEB7FAF}">
      <dgm:prSet phldrT="[Text]" custT="1"/>
      <dgm:spPr/>
      <dgm:t>
        <a:bodyPr/>
        <a:lstStyle/>
        <a:p>
          <a:r>
            <a:rPr lang="en-CA" sz="2000" dirty="0" smtClean="0"/>
            <a:t>measure the impact of changes  on quality/ knowledge management </a:t>
          </a:r>
          <a:endParaRPr lang="en-US" sz="2000" dirty="0"/>
        </a:p>
      </dgm:t>
    </dgm:pt>
    <dgm:pt modelId="{BBF495B0-9A54-4688-AEC6-84D4AC2F8A40}" type="parTrans" cxnId="{8C256ED3-7019-4CF4-BC47-EFF4A789C0DE}">
      <dgm:prSet/>
      <dgm:spPr/>
      <dgm:t>
        <a:bodyPr/>
        <a:lstStyle/>
        <a:p>
          <a:endParaRPr lang="en-US"/>
        </a:p>
      </dgm:t>
    </dgm:pt>
    <dgm:pt modelId="{5B1FC3EE-D72E-44D5-9D9B-234D67CC9F22}" type="sibTrans" cxnId="{8C256ED3-7019-4CF4-BC47-EFF4A789C0DE}">
      <dgm:prSet/>
      <dgm:spPr/>
      <dgm:t>
        <a:bodyPr/>
        <a:lstStyle/>
        <a:p>
          <a:endParaRPr lang="en-US"/>
        </a:p>
      </dgm:t>
    </dgm:pt>
    <dgm:pt modelId="{7A6F989D-F29E-44B0-8604-368CFA354797}">
      <dgm:prSet phldrT="[Text]" custT="1"/>
      <dgm:spPr/>
      <dgm:t>
        <a:bodyPr/>
        <a:lstStyle/>
        <a:p>
          <a:r>
            <a:rPr lang="en-CA" sz="2000" dirty="0" smtClean="0"/>
            <a:t>examine ongoing changes of transparency of PR data</a:t>
          </a:r>
          <a:endParaRPr lang="en-US" sz="2000" dirty="0"/>
        </a:p>
      </dgm:t>
    </dgm:pt>
    <dgm:pt modelId="{1768D075-7342-4581-9E1B-62850B6BA4C6}" type="parTrans" cxnId="{CCFA0369-41F9-40B3-8AB0-4C3929BABA10}">
      <dgm:prSet/>
      <dgm:spPr/>
      <dgm:t>
        <a:bodyPr/>
        <a:lstStyle/>
        <a:p>
          <a:endParaRPr lang="en-US"/>
        </a:p>
      </dgm:t>
    </dgm:pt>
    <dgm:pt modelId="{E9101001-5B43-4DF8-BAA8-A3B1C3E4A15A}" type="sibTrans" cxnId="{CCFA0369-41F9-40B3-8AB0-4C3929BABA10}">
      <dgm:prSet/>
      <dgm:spPr/>
      <dgm:t>
        <a:bodyPr/>
        <a:lstStyle/>
        <a:p>
          <a:endParaRPr lang="en-US"/>
        </a:p>
      </dgm:t>
    </dgm:pt>
    <dgm:pt modelId="{9345A384-BFFD-4CDD-9AEE-18399423ED65}">
      <dgm:prSet phldrT="[Text]"/>
      <dgm:spPr/>
      <dgm:t>
        <a:bodyPr/>
        <a:lstStyle/>
        <a:p>
          <a:r>
            <a:rPr lang="en-CA" dirty="0" smtClean="0"/>
            <a:t>establish potential future development</a:t>
          </a:r>
          <a:endParaRPr lang="en-US" dirty="0"/>
        </a:p>
      </dgm:t>
    </dgm:pt>
    <dgm:pt modelId="{6B521F72-1290-4B6D-B52F-C3B63B262517}" type="parTrans" cxnId="{A66901C1-6A23-46CA-8C9E-6243AA4AD150}">
      <dgm:prSet/>
      <dgm:spPr/>
      <dgm:t>
        <a:bodyPr/>
        <a:lstStyle/>
        <a:p>
          <a:endParaRPr lang="en-CA"/>
        </a:p>
      </dgm:t>
    </dgm:pt>
    <dgm:pt modelId="{0932B31C-5E5B-4D37-B4F5-B800532DAAAF}" type="sibTrans" cxnId="{A66901C1-6A23-46CA-8C9E-6243AA4AD150}">
      <dgm:prSet/>
      <dgm:spPr/>
      <dgm:t>
        <a:bodyPr/>
        <a:lstStyle/>
        <a:p>
          <a:endParaRPr lang="en-CA"/>
        </a:p>
      </dgm:t>
    </dgm:pt>
    <dgm:pt modelId="{5588B94C-5AA3-4F86-908A-819FCEF5EB65}" type="pres">
      <dgm:prSet presAssocID="{C6159DF5-7899-4615-80BC-9B125EB82D96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CA"/>
        </a:p>
      </dgm:t>
    </dgm:pt>
    <dgm:pt modelId="{06854BF1-077E-4485-BA68-3C4C5D1DAC3E}" type="pres">
      <dgm:prSet presAssocID="{C6159DF5-7899-4615-80BC-9B125EB82D96}" presName="arrowNode" presStyleLbl="node1" presStyleIdx="0" presStyleCnt="1"/>
      <dgm:spPr/>
    </dgm:pt>
    <dgm:pt modelId="{82CA0455-BDC0-4E78-9345-A9080E47094E}" type="pres">
      <dgm:prSet presAssocID="{FA2C84D9-7FFF-446D-80FD-96D5EBC2A1AF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652E660-FD88-4827-A933-80CC540AF23E}" type="pres">
      <dgm:prSet presAssocID="{7A6F989D-F29E-44B0-8604-368CFA354797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D7F8531-428A-48DC-91F1-96AD26BBCEFD}" type="pres">
      <dgm:prSet presAssocID="{E9101001-5B43-4DF8-BAA8-A3B1C3E4A15A}" presName="dotNode2" presStyleCnt="0"/>
      <dgm:spPr/>
    </dgm:pt>
    <dgm:pt modelId="{33388D8A-5D0B-4D67-A4F5-8FE4463EF8BD}" type="pres">
      <dgm:prSet presAssocID="{E9101001-5B43-4DF8-BAA8-A3B1C3E4A15A}" presName="dotRepeatNode" presStyleLbl="fgShp" presStyleIdx="0" presStyleCnt="2"/>
      <dgm:spPr/>
      <dgm:t>
        <a:bodyPr/>
        <a:lstStyle/>
        <a:p>
          <a:endParaRPr lang="en-CA"/>
        </a:p>
      </dgm:t>
    </dgm:pt>
    <dgm:pt modelId="{1F388083-5839-46AE-9D9D-DB5041E66C43}" type="pres">
      <dgm:prSet presAssocID="{0C474AB2-0F8F-4ACB-9BAB-17AB8DEB7FAF}" presName="txNode3" presStyleLbl="revTx" presStyleIdx="2" presStyleCnt="4" custLinFactNeighborX="-262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6B4FE37-5577-422D-85EE-E6D68AD31189}" type="pres">
      <dgm:prSet presAssocID="{5B1FC3EE-D72E-44D5-9D9B-234D67CC9F22}" presName="dotNode3" presStyleCnt="0"/>
      <dgm:spPr/>
    </dgm:pt>
    <dgm:pt modelId="{903164B4-ECA1-4F2B-85DE-E12635B1B574}" type="pres">
      <dgm:prSet presAssocID="{5B1FC3EE-D72E-44D5-9D9B-234D67CC9F22}" presName="dotRepeatNode" presStyleLbl="fgShp" presStyleIdx="1" presStyleCnt="2"/>
      <dgm:spPr/>
      <dgm:t>
        <a:bodyPr/>
        <a:lstStyle/>
        <a:p>
          <a:endParaRPr lang="en-CA"/>
        </a:p>
      </dgm:t>
    </dgm:pt>
    <dgm:pt modelId="{106304E1-8087-4529-BD4F-BE54251FF081}" type="pres">
      <dgm:prSet presAssocID="{9345A384-BFFD-4CDD-9AEE-18399423ED65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C256ED3-7019-4CF4-BC47-EFF4A789C0DE}" srcId="{C6159DF5-7899-4615-80BC-9B125EB82D96}" destId="{0C474AB2-0F8F-4ACB-9BAB-17AB8DEB7FAF}" srcOrd="2" destOrd="0" parTransId="{BBF495B0-9A54-4688-AEC6-84D4AC2F8A40}" sibTransId="{5B1FC3EE-D72E-44D5-9D9B-234D67CC9F22}"/>
    <dgm:cxn modelId="{B75115F5-D9F4-4C45-8C85-FD0CC36BACB5}" type="presOf" srcId="{9345A384-BFFD-4CDD-9AEE-18399423ED65}" destId="{106304E1-8087-4529-BD4F-BE54251FF081}" srcOrd="0" destOrd="0" presId="urn:microsoft.com/office/officeart/2009/3/layout/DescendingProcess"/>
    <dgm:cxn modelId="{0D26B69C-2BF9-49A7-849B-0E51C72F4C8B}" type="presOf" srcId="{0C474AB2-0F8F-4ACB-9BAB-17AB8DEB7FAF}" destId="{1F388083-5839-46AE-9D9D-DB5041E66C43}" srcOrd="0" destOrd="0" presId="urn:microsoft.com/office/officeart/2009/3/layout/DescendingProcess"/>
    <dgm:cxn modelId="{A66901C1-6A23-46CA-8C9E-6243AA4AD150}" srcId="{C6159DF5-7899-4615-80BC-9B125EB82D96}" destId="{9345A384-BFFD-4CDD-9AEE-18399423ED65}" srcOrd="3" destOrd="0" parTransId="{6B521F72-1290-4B6D-B52F-C3B63B262517}" sibTransId="{0932B31C-5E5B-4D37-B4F5-B800532DAAAF}"/>
    <dgm:cxn modelId="{81E2E5AD-7F42-46BC-BD0D-C40834D7E100}" type="presOf" srcId="{E9101001-5B43-4DF8-BAA8-A3B1C3E4A15A}" destId="{33388D8A-5D0B-4D67-A4F5-8FE4463EF8BD}" srcOrd="0" destOrd="0" presId="urn:microsoft.com/office/officeart/2009/3/layout/DescendingProcess"/>
    <dgm:cxn modelId="{CCFA0369-41F9-40B3-8AB0-4C3929BABA10}" srcId="{C6159DF5-7899-4615-80BC-9B125EB82D96}" destId="{7A6F989D-F29E-44B0-8604-368CFA354797}" srcOrd="1" destOrd="0" parTransId="{1768D075-7342-4581-9E1B-62850B6BA4C6}" sibTransId="{E9101001-5B43-4DF8-BAA8-A3B1C3E4A15A}"/>
    <dgm:cxn modelId="{1C53604B-748C-4A90-A44A-8F9D99BE8B66}" type="presOf" srcId="{7A6F989D-F29E-44B0-8604-368CFA354797}" destId="{9652E660-FD88-4827-A933-80CC540AF23E}" srcOrd="0" destOrd="0" presId="urn:microsoft.com/office/officeart/2009/3/layout/DescendingProcess"/>
    <dgm:cxn modelId="{7EDB4CC2-58EE-4446-B9AB-933F6E0C10F1}" type="presOf" srcId="{FA2C84D9-7FFF-446D-80FD-96D5EBC2A1AF}" destId="{82CA0455-BDC0-4E78-9345-A9080E47094E}" srcOrd="0" destOrd="0" presId="urn:microsoft.com/office/officeart/2009/3/layout/DescendingProcess"/>
    <dgm:cxn modelId="{97413135-1C50-4CFA-B991-45075BD47F57}" type="presOf" srcId="{5B1FC3EE-D72E-44D5-9D9B-234D67CC9F22}" destId="{903164B4-ECA1-4F2B-85DE-E12635B1B574}" srcOrd="0" destOrd="0" presId="urn:microsoft.com/office/officeart/2009/3/layout/DescendingProcess"/>
    <dgm:cxn modelId="{5297038E-050F-4E98-B921-94140FC6C7AA}" srcId="{C6159DF5-7899-4615-80BC-9B125EB82D96}" destId="{FA2C84D9-7FFF-446D-80FD-96D5EBC2A1AF}" srcOrd="0" destOrd="0" parTransId="{F9C5BFEB-D9F2-40C3-8B0E-6AFDCDE9BC95}" sibTransId="{FE2C92CD-8936-41A9-9F4B-6E0647A1C632}"/>
    <dgm:cxn modelId="{8A962C20-5555-4921-A517-01306BBB7282}" type="presOf" srcId="{C6159DF5-7899-4615-80BC-9B125EB82D96}" destId="{5588B94C-5AA3-4F86-908A-819FCEF5EB65}" srcOrd="0" destOrd="0" presId="urn:microsoft.com/office/officeart/2009/3/layout/DescendingProcess"/>
    <dgm:cxn modelId="{8750DA9B-8090-49B4-AC48-0B5B0F9D1447}" type="presParOf" srcId="{5588B94C-5AA3-4F86-908A-819FCEF5EB65}" destId="{06854BF1-077E-4485-BA68-3C4C5D1DAC3E}" srcOrd="0" destOrd="0" presId="urn:microsoft.com/office/officeart/2009/3/layout/DescendingProcess"/>
    <dgm:cxn modelId="{95610013-399B-4218-AF8C-77DA68FF45AF}" type="presParOf" srcId="{5588B94C-5AA3-4F86-908A-819FCEF5EB65}" destId="{82CA0455-BDC0-4E78-9345-A9080E47094E}" srcOrd="1" destOrd="0" presId="urn:microsoft.com/office/officeart/2009/3/layout/DescendingProcess"/>
    <dgm:cxn modelId="{9488CEC0-CA87-411E-B3DF-E5D7CEC6ACBE}" type="presParOf" srcId="{5588B94C-5AA3-4F86-908A-819FCEF5EB65}" destId="{9652E660-FD88-4827-A933-80CC540AF23E}" srcOrd="2" destOrd="0" presId="urn:microsoft.com/office/officeart/2009/3/layout/DescendingProcess"/>
    <dgm:cxn modelId="{51DDC0DA-4D6B-4B3C-AF76-29079360F828}" type="presParOf" srcId="{5588B94C-5AA3-4F86-908A-819FCEF5EB65}" destId="{9D7F8531-428A-48DC-91F1-96AD26BBCEFD}" srcOrd="3" destOrd="0" presId="urn:microsoft.com/office/officeart/2009/3/layout/DescendingProcess"/>
    <dgm:cxn modelId="{0E4ACA0D-0E6F-410D-80A4-09328806EA81}" type="presParOf" srcId="{9D7F8531-428A-48DC-91F1-96AD26BBCEFD}" destId="{33388D8A-5D0B-4D67-A4F5-8FE4463EF8BD}" srcOrd="0" destOrd="0" presId="urn:microsoft.com/office/officeart/2009/3/layout/DescendingProcess"/>
    <dgm:cxn modelId="{B759C6CF-C578-405C-B5B1-0FCCA6C40872}" type="presParOf" srcId="{5588B94C-5AA3-4F86-908A-819FCEF5EB65}" destId="{1F388083-5839-46AE-9D9D-DB5041E66C43}" srcOrd="4" destOrd="0" presId="urn:microsoft.com/office/officeart/2009/3/layout/DescendingProcess"/>
    <dgm:cxn modelId="{96E62BA2-237E-4A7C-BA47-2694FFFC9CC9}" type="presParOf" srcId="{5588B94C-5AA3-4F86-908A-819FCEF5EB65}" destId="{86B4FE37-5577-422D-85EE-E6D68AD31189}" srcOrd="5" destOrd="0" presId="urn:microsoft.com/office/officeart/2009/3/layout/DescendingProcess"/>
    <dgm:cxn modelId="{692CFC77-61EA-4354-BA24-9247B8EA6B61}" type="presParOf" srcId="{86B4FE37-5577-422D-85EE-E6D68AD31189}" destId="{903164B4-ECA1-4F2B-85DE-E12635B1B574}" srcOrd="0" destOrd="0" presId="urn:microsoft.com/office/officeart/2009/3/layout/DescendingProcess"/>
    <dgm:cxn modelId="{8C20E643-B54E-42D3-A385-29B8A6DB9122}" type="presParOf" srcId="{5588B94C-5AA3-4F86-908A-819FCEF5EB65}" destId="{106304E1-8087-4529-BD4F-BE54251FF081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>
            <a:lvl1pPr defTabSz="92222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>
            <a:lvl1pPr algn="r" defTabSz="92222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b" anchorCtr="0" compatLnSpc="1">
            <a:prstTxWarp prst="textNoShape">
              <a:avLst/>
            </a:prstTxWarp>
          </a:bodyPr>
          <a:lstStyle>
            <a:lvl1pPr defTabSz="92222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b" anchorCtr="0" compatLnSpc="1">
            <a:prstTxWarp prst="textNoShape">
              <a:avLst/>
            </a:prstTxWarp>
          </a:bodyPr>
          <a:lstStyle>
            <a:lvl1pPr algn="r" defTabSz="92222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A09A56B-1C94-4310-A22D-6E622BF3BF3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9123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>
            <a:lvl1pPr defTabSz="92222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>
            <a:lvl1pPr algn="r" defTabSz="92222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b" anchorCtr="0" compatLnSpc="1">
            <a:prstTxWarp prst="textNoShape">
              <a:avLst/>
            </a:prstTxWarp>
          </a:bodyPr>
          <a:lstStyle>
            <a:lvl1pPr defTabSz="92222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b" anchorCtr="0" compatLnSpc="1">
            <a:prstTxWarp prst="textNoShape">
              <a:avLst/>
            </a:prstTxWarp>
          </a:bodyPr>
          <a:lstStyle>
            <a:lvl1pPr algn="r" defTabSz="922223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EEBF5E0-18B5-4EF1-97BB-20C182EA7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7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BEFE7B-6AB8-4E60-81FD-81322CC04C9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416099"/>
            <a:ext cx="5027414" cy="4182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767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BF5E0-18B5-4EF1-97BB-20C182EA7E3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EB5B0-3740-4A0C-9FB1-2622B7608F97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6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9F554-39DE-4740-A611-04FE0E7D44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E9F4-32BD-45C6-883C-342C1CCDEB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4669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KKJ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3E8F2-833C-45AE-A26B-2B6FD83D6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593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KKJ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13D8-8B7F-4FCB-8DBD-EB863B01E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3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4669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KKJ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3E8F2-833C-45AE-A26B-2B6FD83D6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0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kkj-CIHR May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1522F-1755-4252-9217-B062A438D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7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kkj-CIHR May 2008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E61A5-96B7-436A-ABDA-99F43DE76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98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2D2D2D">
                    <a:tint val="75000"/>
                  </a:srgbClr>
                </a:solidFill>
              </a:rPr>
              <a:t>http://ottawagroup.ohri.ca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8D70FF-FE37-4F1A-8185-782955A8657A}" type="slidenum">
              <a:rPr lang="en-US" altLang="en-US">
                <a:solidFill>
                  <a:srgbClr val="2D2D2D">
                    <a:tint val="75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06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>
                <a:solidFill>
                  <a:srgbClr val="2D2D2D">
                    <a:tint val="75000"/>
                  </a:srgbClr>
                </a:solidFill>
              </a:rPr>
              <a:pPr/>
              <a:t>6/24/2015</a:t>
            </a:fld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Footer Text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2D2D2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27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18824-AC50-45BC-935C-9F881E1AB727}" type="slidenum">
              <a:rPr lang="en-US" smtClean="0">
                <a:solidFill>
                  <a:srgbClr val="2D2D2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36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18824-AC50-45BC-935C-9F881E1AB7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8B952-57FA-4D62-B00C-C52D6465188A}" type="slidenum">
              <a:rPr lang="en-US" smtClean="0">
                <a:solidFill>
                  <a:srgbClr val="2D2D2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8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E0419-C8AE-41C8-A2AA-7220FD9914C5}" type="slidenum">
              <a:rPr lang="en-US" smtClean="0">
                <a:solidFill>
                  <a:srgbClr val="2D2D2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69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FA542-79F4-411B-8169-C000EE8BD4AB}" type="slidenum">
              <a:rPr lang="en-US" smtClean="0">
                <a:solidFill>
                  <a:srgbClr val="2D2D2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1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5A917-BB37-473F-B40B-9BDB65E05D37}" type="slidenum">
              <a:rPr lang="en-US" smtClean="0">
                <a:solidFill>
                  <a:srgbClr val="2D2D2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84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2C3BF-5B4C-4B3F-B7E5-6A43DB0F33C8}" type="slidenum">
              <a:rPr lang="en-US" smtClean="0">
                <a:solidFill>
                  <a:srgbClr val="2D2D2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464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349E1-8A44-418C-8F23-069126A7F9F5}" type="slidenum">
              <a:rPr lang="en-US" smtClean="0">
                <a:solidFill>
                  <a:srgbClr val="2D2D2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6789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4FC-8B83-4154-9871-3016C87BA62E}" type="slidenum">
              <a:rPr lang="en-US" smtClean="0">
                <a:solidFill>
                  <a:srgbClr val="2D2D2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1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9F554-39DE-4740-A611-04FE0E7D4440}" type="slidenum">
              <a:rPr lang="en-US" smtClean="0">
                <a:solidFill>
                  <a:srgbClr val="2D2D2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7365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E9F4-32BD-45C6-883C-342C1CCDEB2D}" type="slidenum">
              <a:rPr lang="en-US" smtClean="0">
                <a:solidFill>
                  <a:srgbClr val="2D2D2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5058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4669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D2D2D">
                    <a:tint val="75000"/>
                  </a:srgbClr>
                </a:solidFill>
              </a:rPr>
              <a:t>KKJ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3E8F2-833C-45AE-A26B-2B6FD83D6847}" type="slidenum">
              <a:rPr lang="en-US">
                <a:solidFill>
                  <a:srgbClr val="2D2D2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226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8B952-57FA-4D62-B00C-C52D646518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D2D2D">
                    <a:tint val="75000"/>
                  </a:srgbClr>
                </a:solidFill>
              </a:rPr>
              <a:t>KKJ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13D8-8B7F-4FCB-8DBD-EB863B01EB99}" type="slidenum">
              <a:rPr lang="en-US">
                <a:solidFill>
                  <a:srgbClr val="2D2D2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42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2D2D2D">
                    <a:tint val="75000"/>
                  </a:srgbClr>
                </a:solidFill>
              </a:rPr>
              <a:t>KKJ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801E9B-4431-4BA0-92A5-E1274E5D8B3B}" type="slidenum">
              <a:rPr lang="en-US" altLang="en-US">
                <a:solidFill>
                  <a:srgbClr val="2D2D2D">
                    <a:tint val="75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993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E0419-C8AE-41C8-A2AA-7220FD9914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FA542-79F4-411B-8169-C000EE8BD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5A917-BB37-473F-B40B-9BDB65E05D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2C3BF-5B4C-4B3F-B7E5-6A43DB0F33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349E1-8A44-418C-8F23-069126A7F9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54FC-8B83-4154-9871-3016C87BA6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CBD1CC"/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06020-5960-44A0-AA47-0AF21E80C5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086" r:id="rId12"/>
    <p:sldLayoutId id="2147484087" r:id="rId13"/>
    <p:sldLayoutId id="2147484171" r:id="rId14"/>
    <p:sldLayoutId id="2147484172" r:id="rId15"/>
    <p:sldLayoutId id="2147484173" r:id="rId16"/>
    <p:sldLayoutId id="2147484174" r:id="rId17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95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CBD1CC"/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06020-5960-44A0-AA47-0AF21E80C5D9}" type="slidenum">
              <a:rPr lang="en-US" smtClean="0">
                <a:solidFill>
                  <a:srgbClr val="2D2D2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95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3325/cmj.2008.2.26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1.jpg"/><Relationship Id="rId4" Type="http://schemas.openxmlformats.org/officeDocument/2006/relationships/diagramData" Target="../diagrams/data3.xml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ottawagroup.ohri.ca/disclosure.html" TargetMode="Externa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DesignIssues/LinkedData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819509"/>
            <a:ext cx="7772400" cy="2780941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2D2D2D"/>
                </a:solidFill>
              </a:rPr>
              <a:t/>
            </a:r>
            <a:br>
              <a:rPr lang="en-GB" sz="4000" b="1" dirty="0" smtClean="0">
                <a:solidFill>
                  <a:srgbClr val="2D2D2D"/>
                </a:solidFill>
              </a:rPr>
            </a:br>
            <a:r>
              <a:rPr lang="en-GB" sz="4000" b="1" dirty="0" smtClean="0">
                <a:solidFill>
                  <a:srgbClr val="2D2D2D"/>
                </a:solidFill>
              </a:rPr>
              <a:t/>
            </a:r>
            <a:br>
              <a:rPr lang="en-GB" sz="4000" b="1" dirty="0" smtClean="0">
                <a:solidFill>
                  <a:srgbClr val="2D2D2D"/>
                </a:solidFill>
              </a:rPr>
            </a:br>
            <a:r>
              <a:rPr lang="en-GB" sz="4000" b="1" dirty="0" smtClean="0">
                <a:solidFill>
                  <a:srgbClr val="2D2D2D"/>
                </a:solidFill>
              </a:rPr>
              <a:t/>
            </a:r>
            <a:br>
              <a:rPr lang="en-GB" sz="4000" b="1" dirty="0" smtClean="0">
                <a:solidFill>
                  <a:srgbClr val="2D2D2D"/>
                </a:solidFill>
              </a:rPr>
            </a:br>
            <a:r>
              <a:rPr lang="en-US" sz="3600" b="1" dirty="0"/>
              <a:t>IMPACT Observatory of Clinical Research Regarding </a:t>
            </a:r>
            <a:r>
              <a:rPr lang="en-US" sz="3600" b="1" dirty="0" smtClean="0"/>
              <a:t>Data Sharing</a:t>
            </a:r>
            <a:r>
              <a:rPr lang="en-US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hr-HR" sz="4800" b="1" dirty="0"/>
              <a:t/>
            </a:r>
            <a:br>
              <a:rPr lang="hr-HR" sz="4800" b="1" dirty="0"/>
            </a:br>
            <a:endParaRPr lang="en-CA" sz="49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  <a:ln>
            <a:noFill/>
          </a:ln>
        </p:spPr>
        <p:txBody>
          <a:bodyPr lIns="72000"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4500" b="1" dirty="0" err="1" smtClean="0"/>
              <a:t>Karmela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Krleža-Jerić</a:t>
            </a:r>
            <a:endParaRPr lang="hr-HR" sz="4500" b="1" dirty="0" smtClean="0"/>
          </a:p>
          <a:p>
            <a:r>
              <a:rPr lang="hr-HR" sz="4500" b="1" dirty="0" smtClean="0"/>
              <a:t>On </a:t>
            </a:r>
            <a:r>
              <a:rPr lang="hr-HR" sz="4500" b="1" dirty="0" err="1" smtClean="0"/>
              <a:t>behalf</a:t>
            </a:r>
            <a:r>
              <a:rPr lang="hr-HR" sz="4500" b="1" dirty="0" smtClean="0"/>
              <a:t> </a:t>
            </a:r>
            <a:r>
              <a:rPr lang="hr-HR" sz="4500" b="1" dirty="0" err="1" smtClean="0"/>
              <a:t>of</a:t>
            </a:r>
            <a:r>
              <a:rPr lang="hr-HR" sz="4500" b="1" dirty="0" smtClean="0"/>
              <a:t> IMPACT </a:t>
            </a:r>
            <a:r>
              <a:rPr lang="hr-HR" sz="4500" b="1" dirty="0" err="1" smtClean="0"/>
              <a:t>Observatory</a:t>
            </a:r>
            <a:r>
              <a:rPr lang="hr-HR" sz="4500" b="1" dirty="0" smtClean="0"/>
              <a:t> </a:t>
            </a:r>
            <a:endParaRPr lang="en-US" sz="4500" b="1" dirty="0" smtClean="0"/>
          </a:p>
          <a:p>
            <a:r>
              <a:rPr lang="en-US" dirty="0" smtClean="0"/>
              <a:t>Ottawa Group -IMPACT- </a:t>
            </a:r>
            <a:r>
              <a:rPr lang="en-US" dirty="0" err="1" smtClean="0"/>
              <a:t>Dpt</a:t>
            </a:r>
            <a:r>
              <a:rPr lang="en-US" dirty="0" smtClean="0"/>
              <a:t> of Research in Biomedicine and Health, </a:t>
            </a:r>
            <a:r>
              <a:rPr lang="en-CA" dirty="0" smtClean="0"/>
              <a:t>University of Split School of Medicine</a:t>
            </a:r>
            <a:endParaRPr lang="en-CA" dirty="0"/>
          </a:p>
          <a:p>
            <a:pPr algn="ctr">
              <a:buNone/>
            </a:pPr>
            <a:endParaRPr lang="en-CA" sz="4000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krlezajk@hotmail.com</a:t>
            </a:r>
            <a:endParaRPr lang="en-US" dirty="0"/>
          </a:p>
        </p:txBody>
      </p:sp>
      <p:pic>
        <p:nvPicPr>
          <p:cNvPr id="5" name="Picture 2" descr="D:\Nevena\Downloads\newfelpro-logotip_poloze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40" y="5725400"/>
            <a:ext cx="2745521" cy="63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398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pic>
        <p:nvPicPr>
          <p:cNvPr id="9218" name="Picture 2" descr="D:\Nevena\Docs\Apropo Media\Projects\Karmela\piramida 3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1"/>
          <a:stretch/>
        </p:blipFill>
        <p:spPr bwMode="auto">
          <a:xfrm>
            <a:off x="1389060" y="581025"/>
            <a:ext cx="6900863" cy="5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78259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/>
              <a:t>Pooled analysis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1395787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data- knowledge-innovation pyramid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749624"/>
              </p:ext>
            </p:extLst>
          </p:nvPr>
        </p:nvGraphicFramePr>
        <p:xfrm>
          <a:off x="897036" y="1620455"/>
          <a:ext cx="7529333" cy="4757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3" name="Up Arrow 2"/>
          <p:cNvSpPr/>
          <p:nvPr/>
        </p:nvSpPr>
        <p:spPr>
          <a:xfrm rot="2317558">
            <a:off x="2221696" y="1035930"/>
            <a:ext cx="314331" cy="5686767"/>
          </a:xfrm>
          <a:prstGeom prst="upArrow">
            <a:avLst>
              <a:gd name="adj1" fmla="val 50000"/>
              <a:gd name="adj2" fmla="val 6248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441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dirty="0" smtClean="0"/>
              <a:t>And if we do not share data?</a:t>
            </a:r>
            <a:endParaRPr lang="en-GB" sz="4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2434542" y="2743200"/>
            <a:ext cx="0" cy="8191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2434542" y="4114800"/>
            <a:ext cx="0" cy="8191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704372" y="3562350"/>
            <a:ext cx="1883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biased clinician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932008" y="5076825"/>
            <a:ext cx="223487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impact on patients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824942" y="1828800"/>
            <a:ext cx="5486400" cy="7239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 smtClean="0"/>
              <a:t>Lack </a:t>
            </a:r>
            <a:r>
              <a:rPr lang="en-US" b="1" dirty="0"/>
              <a:t>of information</a:t>
            </a: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6625542" y="2710285"/>
            <a:ext cx="0" cy="8191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003157" y="3498588"/>
            <a:ext cx="324477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biased researcher &amp; sponsor 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5166649" y="4800599"/>
            <a:ext cx="2917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nefficient and irresponsible research </a:t>
            </a:r>
            <a:endParaRPr lang="en-US" dirty="0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6625542" y="3868476"/>
            <a:ext cx="0" cy="8191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flipH="1">
            <a:off x="4263342" y="5257800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2582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300" grpId="0" animBg="1"/>
      <p:bldP spid="55301" grpId="0"/>
      <p:bldP spid="55302" grpId="0"/>
      <p:bldP spid="55303" grpId="0" animBg="1" autoUpdateAnimBg="0"/>
      <p:bldP spid="55305" grpId="0" animBg="1"/>
      <p:bldP spid="55306" grpId="0"/>
      <p:bldP spid="55308" grpId="0"/>
      <p:bldP spid="55309" grpId="0" animBg="1"/>
      <p:bldP spid="553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04800"/>
            <a:ext cx="205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23900"/>
            <a:ext cx="1752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1282" y="304800"/>
            <a:ext cx="160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26720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9434" y="3778250"/>
            <a:ext cx="18288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100" y="8763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058" y="4042139"/>
            <a:ext cx="1176151" cy="187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0482" y="3609462"/>
            <a:ext cx="1714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0725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364" y="3917980"/>
            <a:ext cx="2741290" cy="274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72" y="181969"/>
            <a:ext cx="2597274" cy="259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9171" y="259079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4204" y="47419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61" y="474193"/>
            <a:ext cx="27785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gImage" descr="http://ecx.images-amazon.com/images/I/51wBM8YNSR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18" y="3917980"/>
            <a:ext cx="1654175" cy="255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main-image" descr="http://ecx.images-amazon.com/images/I/41A1%2BCZgsDL._BO2,204,203,200_PIsitb-sticker-v3-big,TopRight,0,-55_SX278_SY278_PIkin4,BottomRight,1,22_AA300_SH20_OU01_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4" t="9777" r="23659" b="7111"/>
          <a:stretch/>
        </p:blipFill>
        <p:spPr bwMode="auto">
          <a:xfrm>
            <a:off x="6776601" y="3917980"/>
            <a:ext cx="2031941" cy="2505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834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930" y="1733319"/>
            <a:ext cx="2921649" cy="26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linical Research Informatic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26" y="3183399"/>
            <a:ext cx="1787671" cy="2469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225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Observatory story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6876903"/>
              </p:ext>
            </p:extLst>
          </p:nvPr>
        </p:nvGraphicFramePr>
        <p:xfrm>
          <a:off x="155276" y="2725946"/>
          <a:ext cx="8902459" cy="163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" y="1752122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Ottawa Statement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60624" y="2409232"/>
            <a:ext cx="45719" cy="825115"/>
            <a:chOff x="860624" y="2409232"/>
            <a:chExt cx="45719" cy="825115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886061" y="2432091"/>
              <a:ext cx="0" cy="8022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860624" y="2409232"/>
              <a:ext cx="45719" cy="4571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26388" y="3851589"/>
            <a:ext cx="45719" cy="679509"/>
            <a:chOff x="2587055" y="4195482"/>
            <a:chExt cx="45719" cy="679509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608158" y="4195482"/>
              <a:ext cx="0" cy="6352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587055" y="4829272"/>
              <a:ext cx="45719" cy="4571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55092" y="4627660"/>
            <a:ext cx="2282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WHO</a:t>
            </a:r>
            <a:r>
              <a:rPr lang="en-CA" dirty="0"/>
              <a:t> </a:t>
            </a:r>
            <a:endParaRPr lang="en-CA" dirty="0" smtClean="0"/>
          </a:p>
          <a:p>
            <a:r>
              <a:rPr lang="en-CA" dirty="0" smtClean="0"/>
              <a:t>Trial </a:t>
            </a:r>
            <a:r>
              <a:rPr lang="en-CA" dirty="0"/>
              <a:t>registration standards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83565" y="1993286"/>
            <a:ext cx="2536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PROCTOR</a:t>
            </a:r>
            <a:r>
              <a:rPr lang="en-CA" dirty="0" smtClean="0"/>
              <a:t> </a:t>
            </a:r>
          </a:p>
          <a:p>
            <a:r>
              <a:rPr lang="en-CA" dirty="0" smtClean="0"/>
              <a:t>Ottawa (CIHR-IRSC</a:t>
            </a:r>
            <a:r>
              <a:rPr lang="en-CA" dirty="0"/>
              <a:t>)</a:t>
            </a:r>
          </a:p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778449" y="2665648"/>
            <a:ext cx="45719" cy="568699"/>
            <a:chOff x="3778449" y="2665648"/>
            <a:chExt cx="45719" cy="568699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3799552" y="2710177"/>
              <a:ext cx="0" cy="5241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778449" y="2665648"/>
              <a:ext cx="45719" cy="4571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14010" y="4816234"/>
            <a:ext cx="3570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Environmental Scan </a:t>
            </a: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 </a:t>
            </a: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Repositories </a:t>
            </a: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 </a:t>
            </a: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Clinical Research </a:t>
            </a: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Data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20031" y="3851589"/>
            <a:ext cx="45719" cy="339754"/>
            <a:chOff x="2587055" y="4535237"/>
            <a:chExt cx="45719" cy="33975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608158" y="4535237"/>
              <a:ext cx="0" cy="2955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2587055" y="4829272"/>
              <a:ext cx="45719" cy="4571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424775" y="1494934"/>
            <a:ext cx="3289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Planning Meeting </a:t>
            </a:r>
            <a:r>
              <a:rPr lang="en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IMPACT </a:t>
            </a:r>
            <a:r>
              <a:rPr lang="en-CA" dirty="0"/>
              <a:t>Ottawa (British High Commission, University of Ottawa, participants)</a:t>
            </a:r>
          </a:p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682000" y="2818048"/>
            <a:ext cx="45719" cy="416299"/>
            <a:chOff x="3778449" y="2665648"/>
            <a:chExt cx="45719" cy="41629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799552" y="2710177"/>
              <a:ext cx="0" cy="3717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3778449" y="2665648"/>
              <a:ext cx="45719" cy="4571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6634295" y="3999347"/>
            <a:ext cx="246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IMPACT Observatory </a:t>
            </a:r>
            <a:r>
              <a:rPr lang="en-CA" dirty="0" err="1" smtClean="0"/>
              <a:t>NewFelPro</a:t>
            </a:r>
            <a:r>
              <a:rPr lang="en-CA" dirty="0" smtClean="0"/>
              <a:t> </a:t>
            </a:r>
            <a:r>
              <a:rPr lang="en-CA" dirty="0"/>
              <a:t>Fellowship</a:t>
            </a:r>
            <a:endParaRPr lang="en-US" dirty="0"/>
          </a:p>
        </p:txBody>
      </p:sp>
      <p:pic>
        <p:nvPicPr>
          <p:cNvPr id="38" name="cope logo" descr="\\NEVSERVER\Public\mama\powerpoint chicago\inde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98" y="4278033"/>
            <a:ext cx="1819447" cy="50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newfel logo" descr="D:\Nevena\Downloads\newfelpro-logotip_polozen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00" y="4756189"/>
            <a:ext cx="2257398" cy="52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8067923" y="3851589"/>
            <a:ext cx="45719" cy="169877"/>
            <a:chOff x="2587055" y="4705114"/>
            <a:chExt cx="45719" cy="169877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2608158" y="4705114"/>
              <a:ext cx="0" cy="1256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2587055" y="4829272"/>
              <a:ext cx="45719" cy="4571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886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8BAC4-D3EC-4AB6-B001-339E3CD60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5B8BAC4-D3EC-4AB6-B001-339E3CD60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A8221C-13EE-48FE-A057-2FA1259E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1A8221C-13EE-48FE-A057-2FA1259E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2F5EDC-676F-4BC6-87E1-B9B45C7F5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2A2F5EDC-676F-4BC6-87E1-B9B45C7F5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CB1D64-9664-4AA3-824A-9A4DBFFE8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C9CB1D64-9664-4AA3-824A-9A4DBFFE8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1B6D07-F438-4409-8A27-A06336787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EF1B6D07-F438-4409-8A27-A06336787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EA825A-7277-4453-A43F-4127AA811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EEA825A-7277-4453-A43F-4127AA811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/>
      <p:bldP spid="17" grpId="0"/>
      <p:bldP spid="18" grpId="0"/>
      <p:bldP spid="27" grpId="0"/>
      <p:bldP spid="32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kkj-CIHR May 2008</a:t>
            </a:r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DA2A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679939" name="Oval 3"/>
          <p:cNvSpPr>
            <a:spLocks noChangeArrowheads="1"/>
          </p:cNvSpPr>
          <p:nvPr/>
        </p:nvSpPr>
        <p:spPr bwMode="auto">
          <a:xfrm>
            <a:off x="3921125" y="1379538"/>
            <a:ext cx="1219200" cy="12192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679940" name="Oval 4"/>
          <p:cNvSpPr>
            <a:spLocks noChangeArrowheads="1"/>
          </p:cNvSpPr>
          <p:nvPr/>
        </p:nvSpPr>
        <p:spPr bwMode="auto">
          <a:xfrm>
            <a:off x="3524250" y="2316163"/>
            <a:ext cx="2057400" cy="2057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679941" name="Oval 5"/>
          <p:cNvSpPr>
            <a:spLocks noChangeArrowheads="1"/>
          </p:cNvSpPr>
          <p:nvPr/>
        </p:nvSpPr>
        <p:spPr bwMode="auto">
          <a:xfrm>
            <a:off x="4225925" y="1789113"/>
            <a:ext cx="1600200" cy="1600200"/>
          </a:xfrm>
          <a:prstGeom prst="ellipse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679942" name="Text Box 6"/>
          <p:cNvSpPr txBox="1">
            <a:spLocks noChangeArrowheads="1"/>
          </p:cNvSpPr>
          <p:nvPr/>
        </p:nvSpPr>
        <p:spPr bwMode="auto">
          <a:xfrm>
            <a:off x="4138613" y="1778000"/>
            <a:ext cx="885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IDEA</a:t>
            </a:r>
          </a:p>
        </p:txBody>
      </p:sp>
      <p:sp>
        <p:nvSpPr>
          <p:cNvPr id="679943" name="Text Box 7"/>
          <p:cNvSpPr txBox="1">
            <a:spLocks noChangeArrowheads="1"/>
          </p:cNvSpPr>
          <p:nvPr/>
        </p:nvSpPr>
        <p:spPr bwMode="auto">
          <a:xfrm>
            <a:off x="4129088" y="2054225"/>
            <a:ext cx="1597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PROTOCOL</a:t>
            </a:r>
            <a:br>
              <a:rPr lang="en-US" altLang="en-US" b="1"/>
            </a:br>
            <a:r>
              <a:rPr lang="en-US" altLang="en-US" b="1"/>
              <a:t>ID#</a:t>
            </a:r>
          </a:p>
        </p:txBody>
      </p:sp>
      <p:sp>
        <p:nvSpPr>
          <p:cNvPr id="679944" name="Text Box 8"/>
          <p:cNvSpPr txBox="1">
            <a:spLocks noChangeArrowheads="1"/>
          </p:cNvSpPr>
          <p:nvPr/>
        </p:nvSpPr>
        <p:spPr bwMode="auto">
          <a:xfrm>
            <a:off x="4295775" y="2728913"/>
            <a:ext cx="874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TRIAL</a:t>
            </a:r>
            <a:br>
              <a:rPr lang="en-US" altLang="en-US" b="1"/>
            </a:br>
            <a:r>
              <a:rPr lang="en-US" altLang="en-US" b="1"/>
              <a:t>ID#</a:t>
            </a:r>
          </a:p>
        </p:txBody>
      </p:sp>
      <p:sp>
        <p:nvSpPr>
          <p:cNvPr id="679945" name="Text Box 9"/>
          <p:cNvSpPr txBox="1">
            <a:spLocks noChangeArrowheads="1"/>
          </p:cNvSpPr>
          <p:nvPr/>
        </p:nvSpPr>
        <p:spPr bwMode="auto">
          <a:xfrm>
            <a:off x="4256088" y="1993900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ID#</a:t>
            </a:r>
          </a:p>
        </p:txBody>
      </p:sp>
    </p:spTree>
    <p:extLst>
      <p:ext uri="{BB962C8B-B14F-4D97-AF65-F5344CB8AC3E}">
        <p14:creationId xmlns:p14="http://schemas.microsoft.com/office/powerpoint/2010/main" val="1442236710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7993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50867E-6 L 0.05833 0.088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4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0434 0.06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31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06666 0.106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530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7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7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02135 0.05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256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7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79941"/>
                                        </p:tgtEl>
                                      </p:cBhvr>
                                      <p:by x="128000" y="128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139 L -0.05139 0.111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548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5278 L -0.02778 0.1388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67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7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718 0.05834 " pathEditMode="relative" ptsTypes="AA">
                                      <p:cBhvr>
                                        <p:cTn id="63" dur="2000" fill="hold"/>
                                        <p:tgtEl>
                                          <p:spTgt spid="679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67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7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9" grpId="0" animBg="1"/>
      <p:bldP spid="679939" grpId="1" animBg="1"/>
      <p:bldP spid="679939" grpId="2" animBg="1"/>
      <p:bldP spid="679939" grpId="3" animBg="1"/>
      <p:bldP spid="679939" grpId="4" animBg="1"/>
      <p:bldP spid="679940" grpId="0" animBg="1"/>
      <p:bldP spid="679941" grpId="0" animBg="1"/>
      <p:bldP spid="679941" grpId="1" animBg="1"/>
      <p:bldP spid="679941" grpId="2" animBg="1"/>
      <p:bldP spid="679941" grpId="3" animBg="1"/>
      <p:bldP spid="679941" grpId="4" animBg="1"/>
      <p:bldP spid="679942" grpId="0"/>
      <p:bldP spid="679942" grpId="1"/>
      <p:bldP spid="679942" grpId="2"/>
      <p:bldP spid="679943" grpId="0"/>
      <p:bldP spid="679943" grpId="1"/>
      <p:bldP spid="679943" grpId="2"/>
      <p:bldP spid="679943" grpId="3"/>
      <p:bldP spid="679944" grpId="0"/>
      <p:bldP spid="679944" grpId="1"/>
      <p:bldP spid="679945" grpId="0"/>
      <p:bldP spid="679945" grpId="1"/>
      <p:bldP spid="679945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kkj-CIHR May 2008</a:t>
            </a:r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DA2A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680963" name="AutoShape 3"/>
          <p:cNvSpPr>
            <a:spLocks noChangeArrowheads="1"/>
          </p:cNvSpPr>
          <p:nvPr/>
        </p:nvSpPr>
        <p:spPr bwMode="auto">
          <a:xfrm flipH="1">
            <a:off x="5880100" y="1160463"/>
            <a:ext cx="3206750" cy="1524000"/>
          </a:xfrm>
          <a:prstGeom prst="wave">
            <a:avLst>
              <a:gd name="adj1" fmla="val 5065"/>
              <a:gd name="adj2" fmla="val 0"/>
            </a:avLst>
          </a:prstGeom>
          <a:solidFill>
            <a:srgbClr val="BBCB23">
              <a:alpha val="38823"/>
            </a:srgbClr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680964" name="AutoShape 4"/>
          <p:cNvSpPr>
            <a:spLocks noChangeArrowheads="1"/>
          </p:cNvSpPr>
          <p:nvPr/>
        </p:nvSpPr>
        <p:spPr bwMode="auto">
          <a:xfrm flipH="1">
            <a:off x="152400" y="2895600"/>
            <a:ext cx="2616200" cy="3962400"/>
          </a:xfrm>
          <a:prstGeom prst="wave">
            <a:avLst>
              <a:gd name="adj1" fmla="val 5181"/>
              <a:gd name="adj2" fmla="val 0"/>
            </a:avLst>
          </a:prstGeom>
          <a:solidFill>
            <a:srgbClr val="BBCB23">
              <a:alpha val="39999"/>
            </a:srgbClr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680965" name="AutoShape 5"/>
          <p:cNvSpPr>
            <a:spLocks noChangeArrowheads="1"/>
          </p:cNvSpPr>
          <p:nvPr/>
        </p:nvSpPr>
        <p:spPr bwMode="auto">
          <a:xfrm flipH="1">
            <a:off x="635000" y="1117600"/>
            <a:ext cx="2514600" cy="1892300"/>
          </a:xfrm>
          <a:prstGeom prst="wave">
            <a:avLst>
              <a:gd name="adj1" fmla="val 5620"/>
              <a:gd name="adj2" fmla="val -583"/>
            </a:avLst>
          </a:prstGeom>
          <a:solidFill>
            <a:srgbClr val="BBCB23">
              <a:alpha val="39999"/>
            </a:srgbClr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680966" name="AutoShape 6"/>
          <p:cNvSpPr>
            <a:spLocks noChangeArrowheads="1"/>
          </p:cNvSpPr>
          <p:nvPr/>
        </p:nvSpPr>
        <p:spPr bwMode="auto">
          <a:xfrm>
            <a:off x="6423025" y="3390900"/>
            <a:ext cx="2641600" cy="2882900"/>
          </a:xfrm>
          <a:prstGeom prst="wave">
            <a:avLst>
              <a:gd name="adj1" fmla="val 5227"/>
              <a:gd name="adj2" fmla="val 0"/>
            </a:avLst>
          </a:prstGeom>
          <a:solidFill>
            <a:srgbClr val="BBCB23">
              <a:alpha val="39999"/>
            </a:srgbClr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680967" name="AutoShape 7"/>
          <p:cNvSpPr>
            <a:spLocks noChangeArrowheads="1"/>
          </p:cNvSpPr>
          <p:nvPr/>
        </p:nvSpPr>
        <p:spPr bwMode="auto">
          <a:xfrm>
            <a:off x="2870200" y="4622800"/>
            <a:ext cx="2971800" cy="2133600"/>
          </a:xfrm>
          <a:prstGeom prst="wave">
            <a:avLst>
              <a:gd name="adj1" fmla="val 5620"/>
              <a:gd name="adj2" fmla="val -583"/>
            </a:avLst>
          </a:prstGeom>
          <a:solidFill>
            <a:srgbClr val="BBCB23">
              <a:alpha val="39999"/>
            </a:srgbClr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680968" name="Text Box 8"/>
          <p:cNvSpPr txBox="1">
            <a:spLocks noChangeArrowheads="1"/>
          </p:cNvSpPr>
          <p:nvPr/>
        </p:nvSpPr>
        <p:spPr bwMode="auto">
          <a:xfrm>
            <a:off x="2857500" y="4826000"/>
            <a:ext cx="2844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OTTAWA STATEMENT 1&amp;2</a:t>
            </a:r>
          </a:p>
          <a:p>
            <a:pPr eaLnBrk="1" hangingPunct="1"/>
            <a:endParaRPr lang="en-US" altLang="en-US" sz="1400"/>
          </a:p>
          <a:p>
            <a:pPr eaLnBrk="1" hangingPunct="1"/>
            <a:r>
              <a:rPr lang="en-US" altLang="en-US" sz="1600"/>
              <a:t>Amendments</a:t>
            </a:r>
          </a:p>
          <a:p>
            <a:pPr eaLnBrk="1" hangingPunct="1"/>
            <a:r>
              <a:rPr lang="en-US" altLang="en-US" sz="1600"/>
              <a:t>Recruitment status</a:t>
            </a:r>
          </a:p>
          <a:p>
            <a:pPr eaLnBrk="1" hangingPunct="1"/>
            <a:r>
              <a:rPr lang="en-US" altLang="en-US" sz="1600"/>
              <a:t>Adverse events</a:t>
            </a:r>
          </a:p>
          <a:p>
            <a:pPr eaLnBrk="1" hangingPunct="1"/>
            <a:r>
              <a:rPr lang="en-US" altLang="en-US" sz="1600"/>
              <a:t>Interim analyses</a:t>
            </a:r>
          </a:p>
          <a:p>
            <a:pPr eaLnBrk="1" hangingPunct="1"/>
            <a:r>
              <a:rPr lang="en-US" altLang="en-US" sz="1600"/>
              <a:t>Early stopping (if applicable)</a:t>
            </a:r>
          </a:p>
        </p:txBody>
      </p:sp>
      <p:sp>
        <p:nvSpPr>
          <p:cNvPr id="680969" name="Text Box 9"/>
          <p:cNvSpPr txBox="1">
            <a:spLocks noChangeArrowheads="1"/>
          </p:cNvSpPr>
          <p:nvPr/>
        </p:nvSpPr>
        <p:spPr bwMode="auto">
          <a:xfrm>
            <a:off x="120650" y="3333750"/>
            <a:ext cx="28194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OTTAWA STATEMENT 2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00" b="1"/>
          </a:p>
          <a:p>
            <a:pPr eaLnBrk="1" hangingPunct="1">
              <a:spcBef>
                <a:spcPct val="50000"/>
              </a:spcBef>
            </a:pPr>
            <a:r>
              <a:rPr lang="en-US" altLang="en-US" sz="1600"/>
              <a:t>Register 20 WHO items plus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/>
              <a:t>• consent form</a:t>
            </a:r>
            <a:br>
              <a:rPr lang="en-US" altLang="en-US" sz="1600"/>
            </a:br>
            <a:r>
              <a:rPr lang="en-US" altLang="en-US" sz="1600"/>
              <a:t>• details of design</a:t>
            </a:r>
            <a:br>
              <a:rPr lang="en-US" altLang="en-US" sz="1600"/>
            </a:br>
            <a:r>
              <a:rPr lang="en-US" altLang="en-US" sz="1600"/>
              <a:t>• ethics approval</a:t>
            </a:r>
            <a:br>
              <a:rPr lang="en-US" altLang="en-US" sz="1600"/>
            </a:br>
            <a:r>
              <a:rPr lang="en-US" altLang="en-US" sz="1600"/>
              <a:t>• countries &amp; sites</a:t>
            </a:r>
            <a:br>
              <a:rPr lang="en-US" altLang="en-US" sz="1600"/>
            </a:br>
            <a:r>
              <a:rPr lang="en-US" altLang="en-US" sz="1600"/>
              <a:t>• key dates</a:t>
            </a:r>
            <a:br>
              <a:rPr lang="en-US" altLang="en-US" sz="1600"/>
            </a:br>
            <a:r>
              <a:rPr lang="en-US" altLang="en-US" sz="1600"/>
              <a:t>• full protocol</a:t>
            </a:r>
            <a:br>
              <a:rPr lang="en-US" altLang="en-US" sz="1600"/>
            </a:br>
            <a:r>
              <a:rPr lang="en-US" altLang="en-US" sz="1600"/>
              <a:t>• contract/ financial agreements</a:t>
            </a:r>
            <a:br>
              <a:rPr lang="en-US" altLang="en-US" sz="1600"/>
            </a:br>
            <a:r>
              <a:rPr lang="en-US" altLang="en-US" sz="1600"/>
              <a:t>• systematic review</a:t>
            </a:r>
          </a:p>
        </p:txBody>
      </p:sp>
      <p:sp>
        <p:nvSpPr>
          <p:cNvPr id="680970" name="Text Box 10"/>
          <p:cNvSpPr txBox="1">
            <a:spLocks noChangeArrowheads="1"/>
          </p:cNvSpPr>
          <p:nvPr/>
        </p:nvSpPr>
        <p:spPr bwMode="auto">
          <a:xfrm>
            <a:off x="647700" y="1308100"/>
            <a:ext cx="2590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/>
              <a:t>OTTAWA STATEMENT </a:t>
            </a:r>
            <a:r>
              <a:rPr lang="en-US" altLang="en-US" sz="1600" b="1" dirty="0" smtClean="0"/>
              <a:t>1</a:t>
            </a:r>
            <a:br>
              <a:rPr lang="en-US" altLang="en-US" sz="1600" b="1" dirty="0" smtClean="0"/>
            </a:br>
            <a:r>
              <a:rPr lang="en-US" altLang="en-US" sz="1600" b="1" dirty="0" smtClean="0"/>
              <a:t>(2004)</a:t>
            </a:r>
            <a:endParaRPr lang="en-US" altLang="en-US" sz="16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600" dirty="0" smtClean="0"/>
              <a:t>• </a:t>
            </a:r>
            <a:r>
              <a:rPr lang="en-US" altLang="en-US" sz="1600" dirty="0"/>
              <a:t>ID</a:t>
            </a:r>
            <a:br>
              <a:rPr lang="en-US" altLang="en-US" sz="1600" dirty="0"/>
            </a:br>
            <a:r>
              <a:rPr lang="en-US" altLang="en-US" sz="1600" dirty="0"/>
              <a:t>• </a:t>
            </a:r>
            <a:r>
              <a:rPr lang="en-US" altLang="en-US" sz="1600" dirty="0" smtClean="0"/>
              <a:t>Protocol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/>
              <a:t>• </a:t>
            </a:r>
            <a:r>
              <a:rPr lang="en-US" altLang="en-US" sz="1600" dirty="0" smtClean="0"/>
              <a:t>Results</a:t>
            </a:r>
          </a:p>
        </p:txBody>
      </p:sp>
      <p:sp>
        <p:nvSpPr>
          <p:cNvPr id="76812" name="Oval 11"/>
          <p:cNvSpPr>
            <a:spLocks noChangeArrowheads="1"/>
          </p:cNvSpPr>
          <p:nvPr/>
        </p:nvSpPr>
        <p:spPr bwMode="auto">
          <a:xfrm>
            <a:off x="3524250" y="2316163"/>
            <a:ext cx="2057400" cy="2057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76813" name="Text Box 12"/>
          <p:cNvSpPr txBox="1">
            <a:spLocks noChangeArrowheads="1"/>
          </p:cNvSpPr>
          <p:nvPr/>
        </p:nvSpPr>
        <p:spPr bwMode="auto">
          <a:xfrm>
            <a:off x="4119563" y="3124200"/>
            <a:ext cx="874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TRIAL</a:t>
            </a:r>
            <a:br>
              <a:rPr lang="en-US" altLang="en-US" b="1"/>
            </a:br>
            <a:r>
              <a:rPr lang="en-US" altLang="en-US" b="1"/>
              <a:t>ID#</a:t>
            </a:r>
          </a:p>
        </p:txBody>
      </p:sp>
      <p:pic>
        <p:nvPicPr>
          <p:cNvPr id="680973" name="Picture 13" descr="mama 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102">
            <a:off x="2401888" y="2498725"/>
            <a:ext cx="1758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74" name="Picture 14" descr="mama 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6870">
            <a:off x="2236788" y="3502025"/>
            <a:ext cx="1758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75" name="Picture 15" descr="mama 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3096">
            <a:off x="3475037" y="4187826"/>
            <a:ext cx="1362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76" name="Picture 16" descr="mama 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30877">
            <a:off x="4916488" y="3654425"/>
            <a:ext cx="1758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77" name="Picture 17" descr="mama arr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4754">
            <a:off x="4935538" y="2573338"/>
            <a:ext cx="1343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0978" name="Text Box 18"/>
          <p:cNvSpPr txBox="1">
            <a:spLocks noChangeArrowheads="1"/>
          </p:cNvSpPr>
          <p:nvPr/>
        </p:nvSpPr>
        <p:spPr bwMode="auto">
          <a:xfrm>
            <a:off x="3475038" y="2919413"/>
            <a:ext cx="488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DATA</a:t>
            </a:r>
          </a:p>
        </p:txBody>
      </p:sp>
      <p:sp>
        <p:nvSpPr>
          <p:cNvPr id="680979" name="Text Box 19"/>
          <p:cNvSpPr txBox="1">
            <a:spLocks noChangeArrowheads="1"/>
          </p:cNvSpPr>
          <p:nvPr/>
        </p:nvSpPr>
        <p:spPr bwMode="auto">
          <a:xfrm>
            <a:off x="3513138" y="2981325"/>
            <a:ext cx="488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DATA</a:t>
            </a:r>
          </a:p>
        </p:txBody>
      </p:sp>
      <p:sp>
        <p:nvSpPr>
          <p:cNvPr id="680980" name="Text Box 20"/>
          <p:cNvSpPr txBox="1">
            <a:spLocks noChangeArrowheads="1"/>
          </p:cNvSpPr>
          <p:nvPr/>
        </p:nvSpPr>
        <p:spPr bwMode="auto">
          <a:xfrm>
            <a:off x="3582988" y="3567113"/>
            <a:ext cx="488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DATA</a:t>
            </a:r>
          </a:p>
        </p:txBody>
      </p:sp>
      <p:sp>
        <p:nvSpPr>
          <p:cNvPr id="680981" name="Text Box 21"/>
          <p:cNvSpPr txBox="1">
            <a:spLocks noChangeArrowheads="1"/>
          </p:cNvSpPr>
          <p:nvPr/>
        </p:nvSpPr>
        <p:spPr bwMode="auto">
          <a:xfrm>
            <a:off x="3621088" y="3629025"/>
            <a:ext cx="488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DATA</a:t>
            </a:r>
          </a:p>
        </p:txBody>
      </p:sp>
      <p:sp>
        <p:nvSpPr>
          <p:cNvPr id="680982" name="Text Box 22"/>
          <p:cNvSpPr txBox="1">
            <a:spLocks noChangeArrowheads="1"/>
          </p:cNvSpPr>
          <p:nvPr/>
        </p:nvSpPr>
        <p:spPr bwMode="auto">
          <a:xfrm>
            <a:off x="6486525" y="3673475"/>
            <a:ext cx="2657475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OTTAWA STATEMENT 3</a:t>
            </a:r>
          </a:p>
          <a:p>
            <a:pPr eaLnBrk="1" hangingPunct="1"/>
            <a:r>
              <a:rPr lang="en-US" altLang="en-US" sz="1600"/>
              <a:t>Results Disclosure 1</a:t>
            </a:r>
          </a:p>
          <a:p>
            <a:pPr eaLnBrk="1" hangingPunct="1"/>
            <a:endParaRPr lang="en-US" altLang="en-US" sz="800"/>
          </a:p>
          <a:p>
            <a:pPr eaLnBrk="1" hangingPunct="1"/>
            <a:r>
              <a:rPr lang="en-US" altLang="en-US" sz="1600"/>
              <a:t>Content: CONSORT + OS2 items</a:t>
            </a:r>
          </a:p>
          <a:p>
            <a:pPr eaLnBrk="1" hangingPunct="1"/>
            <a:r>
              <a:rPr lang="en-US" altLang="en-US" sz="1600"/>
              <a:t>Sites / Countries</a:t>
            </a:r>
          </a:p>
          <a:p>
            <a:pPr eaLnBrk="1" hangingPunct="1"/>
            <a:r>
              <a:rPr lang="en-US" altLang="en-US" sz="1600"/>
              <a:t>Any independent validation of results</a:t>
            </a:r>
          </a:p>
          <a:p>
            <a:pPr eaLnBrk="1" hangingPunct="1"/>
            <a:r>
              <a:rPr lang="en-US" altLang="en-US" sz="1600"/>
              <a:t>List of any publications</a:t>
            </a:r>
          </a:p>
        </p:txBody>
      </p:sp>
      <p:sp>
        <p:nvSpPr>
          <p:cNvPr id="680983" name="Text Box 23"/>
          <p:cNvSpPr txBox="1">
            <a:spLocks noChangeArrowheads="1"/>
          </p:cNvSpPr>
          <p:nvPr/>
        </p:nvSpPr>
        <p:spPr bwMode="auto">
          <a:xfrm>
            <a:off x="4373563" y="3876675"/>
            <a:ext cx="488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DATA</a:t>
            </a:r>
          </a:p>
        </p:txBody>
      </p:sp>
      <p:sp>
        <p:nvSpPr>
          <p:cNvPr id="680984" name="Text Box 24"/>
          <p:cNvSpPr txBox="1">
            <a:spLocks noChangeArrowheads="1"/>
          </p:cNvSpPr>
          <p:nvPr/>
        </p:nvSpPr>
        <p:spPr bwMode="auto">
          <a:xfrm>
            <a:off x="4411663" y="3938588"/>
            <a:ext cx="488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DATA</a:t>
            </a:r>
          </a:p>
        </p:txBody>
      </p:sp>
      <p:sp>
        <p:nvSpPr>
          <p:cNvPr id="680985" name="Text Box 25"/>
          <p:cNvSpPr txBox="1">
            <a:spLocks noChangeArrowheads="1"/>
          </p:cNvSpPr>
          <p:nvPr/>
        </p:nvSpPr>
        <p:spPr bwMode="auto">
          <a:xfrm>
            <a:off x="4959350" y="3581400"/>
            <a:ext cx="488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DATA</a:t>
            </a:r>
          </a:p>
        </p:txBody>
      </p:sp>
      <p:sp>
        <p:nvSpPr>
          <p:cNvPr id="680986" name="Text Box 26"/>
          <p:cNvSpPr txBox="1">
            <a:spLocks noChangeArrowheads="1"/>
          </p:cNvSpPr>
          <p:nvPr/>
        </p:nvSpPr>
        <p:spPr bwMode="auto">
          <a:xfrm>
            <a:off x="4997450" y="3643313"/>
            <a:ext cx="488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DATA</a:t>
            </a:r>
          </a:p>
        </p:txBody>
      </p:sp>
      <p:sp>
        <p:nvSpPr>
          <p:cNvPr id="680987" name="Text Box 27"/>
          <p:cNvSpPr txBox="1">
            <a:spLocks noChangeArrowheads="1"/>
          </p:cNvSpPr>
          <p:nvPr/>
        </p:nvSpPr>
        <p:spPr bwMode="auto">
          <a:xfrm>
            <a:off x="5894388" y="1392238"/>
            <a:ext cx="3249612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/>
              <a:t>OTTAWA STATEMENT 3</a:t>
            </a:r>
          </a:p>
          <a:p>
            <a:pPr eaLnBrk="1" hangingPunct="1"/>
            <a:r>
              <a:rPr lang="en-US" altLang="en-US" sz="1600"/>
              <a:t>Results Disclosure 2</a:t>
            </a:r>
          </a:p>
          <a:p>
            <a:pPr eaLnBrk="1" hangingPunct="1"/>
            <a:endParaRPr lang="en-US" altLang="en-US" sz="800"/>
          </a:p>
          <a:p>
            <a:pPr eaLnBrk="1" hangingPunct="1"/>
            <a:r>
              <a:rPr lang="en-US" altLang="en-US" sz="1600"/>
              <a:t>Individual participant level dataset</a:t>
            </a:r>
          </a:p>
          <a:p>
            <a:pPr eaLnBrk="1" hangingPunct="1"/>
            <a:r>
              <a:rPr lang="en-US" altLang="en-US" sz="1600"/>
              <a:t>Systematic review after the trial</a:t>
            </a:r>
          </a:p>
        </p:txBody>
      </p:sp>
      <p:sp>
        <p:nvSpPr>
          <p:cNvPr id="680988" name="Text Box 28"/>
          <p:cNvSpPr txBox="1">
            <a:spLocks noChangeArrowheads="1"/>
          </p:cNvSpPr>
          <p:nvPr/>
        </p:nvSpPr>
        <p:spPr bwMode="auto">
          <a:xfrm>
            <a:off x="4851400" y="2890838"/>
            <a:ext cx="488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DATA</a:t>
            </a:r>
          </a:p>
        </p:txBody>
      </p:sp>
      <p:sp>
        <p:nvSpPr>
          <p:cNvPr id="680989" name="Text Box 29"/>
          <p:cNvSpPr txBox="1">
            <a:spLocks noChangeArrowheads="1"/>
          </p:cNvSpPr>
          <p:nvPr/>
        </p:nvSpPr>
        <p:spPr bwMode="auto">
          <a:xfrm>
            <a:off x="4889500" y="2952750"/>
            <a:ext cx="488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/>
              <a:t>DATA</a:t>
            </a:r>
          </a:p>
        </p:txBody>
      </p:sp>
      <p:sp>
        <p:nvSpPr>
          <p:cNvPr id="76831" name="Rectangle 30"/>
          <p:cNvSpPr>
            <a:spLocks noChangeArrowheads="1"/>
          </p:cNvSpPr>
          <p:nvPr/>
        </p:nvSpPr>
        <p:spPr bwMode="auto">
          <a:xfrm>
            <a:off x="1892300" y="217488"/>
            <a:ext cx="5591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1478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1478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1478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1478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1478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478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478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478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478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altLang="en-US" sz="3600" dirty="0"/>
              <a:t>Ottawa </a:t>
            </a:r>
            <a:r>
              <a:rPr lang="en-CA" altLang="en-US" sz="3600" dirty="0" smtClean="0"/>
              <a:t>Statement</a:t>
            </a:r>
            <a:endParaRPr lang="en-CA" altLang="en-US" sz="2800" dirty="0"/>
          </a:p>
          <a:p>
            <a:pPr eaLnBrk="1" hangingPunct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965563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8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8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2.22222E-6 L -0.10937 -0.1 " pathEditMode="relative" ptsTypes="AA">
                                      <p:cBhvr>
                                        <p:cTn id="13" dur="2000" fill="hold"/>
                                        <p:tgtEl>
                                          <p:spTgt spid="680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80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8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repeatCount="indefinite" fill="hold" grpId="2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8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2.22222E-6 L -0.10937 -0.1 " pathEditMode="relative" ptsTypes="AA">
                                      <p:cBhvr>
                                        <p:cTn id="28" dur="2000" fill="hold"/>
                                        <p:tgtEl>
                                          <p:spTgt spid="680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8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68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8097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8096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80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8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8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4.44444E-6 L -0.15591 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80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32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80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8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68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repeatCount="indefinite" fill="hold" grpId="2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8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3.33333E-6 L -0.15451 0.0027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80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13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80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68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68096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68096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80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80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8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4.44444E-6 L -0.09756 0.129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80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645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680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8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8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0" presetClass="entr" presetSubtype="0" repeatCount="indefinite" fill="hold" grpId="2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68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2222E-6 L -0.09826 0.1229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80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68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68096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68096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680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0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80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68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6 1.11111E-6 L 0.13889 0.0467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80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233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680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68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68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10" presetClass="entr" presetSubtype="0" repeatCount="indefinite" fill="hold" grpId="2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68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3.33333E-6 L 0.13872 0.0444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680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222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680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68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6809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68098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80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80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68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4.44444E-6 L 0.10868 -0.06759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680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-338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680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68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1000"/>
                                        <p:tgtEl>
                                          <p:spTgt spid="68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0" presetID="10" presetClass="entr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68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-2.22222E-6 L 0.10312 -0.06852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680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animBg="1"/>
      <p:bldP spid="680964" grpId="0" animBg="1"/>
      <p:bldP spid="680964" grpId="1" animBg="1"/>
      <p:bldP spid="680965" grpId="0" animBg="1"/>
      <p:bldP spid="680965" grpId="1" animBg="1"/>
      <p:bldP spid="680966" grpId="0" animBg="1"/>
      <p:bldP spid="680966" grpId="1" animBg="1"/>
      <p:bldP spid="680967" grpId="0" animBg="1"/>
      <p:bldP spid="680967" grpId="1" animBg="1"/>
      <p:bldP spid="680968" grpId="0"/>
      <p:bldP spid="680968" grpId="1"/>
      <p:bldP spid="680969" grpId="0"/>
      <p:bldP spid="680969" grpId="1"/>
      <p:bldP spid="680970" grpId="0"/>
      <p:bldP spid="680970" grpId="1"/>
      <p:bldP spid="680978" grpId="0"/>
      <p:bldP spid="680978" grpId="1"/>
      <p:bldP spid="680978" grpId="2"/>
      <p:bldP spid="680978" grpId="3"/>
      <p:bldP spid="680979" grpId="0"/>
      <p:bldP spid="680979" grpId="1"/>
      <p:bldP spid="680979" grpId="2"/>
      <p:bldP spid="680979" grpId="3"/>
      <p:bldP spid="680980" grpId="0"/>
      <p:bldP spid="680980" grpId="1"/>
      <p:bldP spid="680980" grpId="2"/>
      <p:bldP spid="680980" grpId="3"/>
      <p:bldP spid="680981" grpId="0"/>
      <p:bldP spid="680981" grpId="1"/>
      <p:bldP spid="680981" grpId="2"/>
      <p:bldP spid="680981" grpId="3"/>
      <p:bldP spid="680982" grpId="0"/>
      <p:bldP spid="680982" grpId="1"/>
      <p:bldP spid="680983" grpId="0"/>
      <p:bldP spid="680983" grpId="1"/>
      <p:bldP spid="680983" grpId="2"/>
      <p:bldP spid="680983" grpId="3"/>
      <p:bldP spid="680984" grpId="0"/>
      <p:bldP spid="680984" grpId="1"/>
      <p:bldP spid="680984" grpId="2"/>
      <p:bldP spid="680984" grpId="3"/>
      <p:bldP spid="680985" grpId="0"/>
      <p:bldP spid="680985" grpId="1"/>
      <p:bldP spid="680985" grpId="2"/>
      <p:bldP spid="680985" grpId="3"/>
      <p:bldP spid="680986" grpId="0"/>
      <p:bldP spid="680986" grpId="1"/>
      <p:bldP spid="680986" grpId="2"/>
      <p:bldP spid="680986" grpId="3"/>
      <p:bldP spid="680988" grpId="0"/>
      <p:bldP spid="680988" grpId="1"/>
      <p:bldP spid="680988" grpId="2"/>
      <p:bldP spid="680989" grpId="0"/>
      <p:bldP spid="68098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Results reporting PROCTOR 2008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64676"/>
          </a:xfrm>
        </p:spPr>
        <p:txBody>
          <a:bodyPr>
            <a:normAutofit/>
          </a:bodyPr>
          <a:lstStyle/>
          <a:p>
            <a:r>
              <a:rPr lang="hr-HR" dirty="0" smtClean="0"/>
              <a:t>Build </a:t>
            </a:r>
            <a:r>
              <a:rPr lang="en-CA" altLang="en-US" dirty="0" smtClean="0"/>
              <a:t>research on all knowledge, not just partial</a:t>
            </a:r>
            <a:r>
              <a:rPr lang="hr-HR" altLang="en-US" dirty="0" smtClean="0"/>
              <a:t> </a:t>
            </a:r>
          </a:p>
          <a:p>
            <a:pPr marL="342900" lvl="1" indent="-342900">
              <a:buSzTx/>
              <a:buFont typeface="Arial" pitchFamily="34" charset="0"/>
              <a:buChar char="•"/>
            </a:pPr>
            <a:r>
              <a:rPr lang="en-CA" altLang="en-US" sz="3200" dirty="0" smtClean="0"/>
              <a:t>Current system is </a:t>
            </a:r>
            <a:r>
              <a:rPr lang="en-CA" altLang="en-US" sz="3200" b="1" dirty="0" smtClean="0"/>
              <a:t>suboptimal and inefficient</a:t>
            </a:r>
            <a:r>
              <a:rPr lang="en-CA" altLang="en-US" sz="3200" dirty="0" smtClean="0"/>
              <a:t> in the </a:t>
            </a:r>
            <a:r>
              <a:rPr lang="hr-HR" altLang="en-US" sz="3200" dirty="0" smtClean="0"/>
              <a:t>I</a:t>
            </a:r>
            <a:r>
              <a:rPr lang="en-CA" altLang="en-US" sz="3200" dirty="0" err="1" smtClean="0"/>
              <a:t>nternet</a:t>
            </a:r>
            <a:r>
              <a:rPr lang="en-CA" altLang="en-US" sz="3200" dirty="0" smtClean="0"/>
              <a:t> era</a:t>
            </a:r>
            <a:endParaRPr lang="hr-HR" altLang="en-US" sz="3200" dirty="0" smtClean="0"/>
          </a:p>
          <a:p>
            <a:pPr marL="342900" lvl="1" indent="-342900">
              <a:buSzTx/>
              <a:buFont typeface="Arial" pitchFamily="34" charset="0"/>
              <a:buChar char="•"/>
            </a:pPr>
            <a:r>
              <a:rPr lang="en-CA" altLang="en-US" sz="3200" dirty="0" smtClean="0"/>
              <a:t>Without results reporting trial registration is an </a:t>
            </a:r>
            <a:r>
              <a:rPr lang="en-US" altLang="en-US" sz="3200" dirty="0" smtClean="0"/>
              <a:t>unfulfilled promise</a:t>
            </a:r>
          </a:p>
          <a:p>
            <a:pPr marL="342900" lvl="1" indent="-342900">
              <a:buSzTx/>
              <a:buFont typeface="Arial" pitchFamily="34" charset="0"/>
              <a:buChar char="•"/>
            </a:pPr>
            <a:r>
              <a:rPr lang="hr-HR" altLang="en-US" sz="3200" dirty="0" smtClean="0"/>
              <a:t>Perform </a:t>
            </a:r>
            <a:r>
              <a:rPr lang="hr-HR" altLang="en-US" sz="3200" dirty="0"/>
              <a:t>secondary analysis</a:t>
            </a:r>
            <a:endParaRPr lang="en-CA" sz="3200" dirty="0"/>
          </a:p>
          <a:p>
            <a:pPr marL="342900" lvl="1" indent="-342900">
              <a:buSzTx/>
              <a:buFont typeface="Arial" pitchFamily="34" charset="0"/>
              <a:buChar char="•"/>
            </a:pPr>
            <a:endParaRPr lang="en-CA" sz="3200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D2D2D">
                    <a:tint val="75000"/>
                  </a:srgbClr>
                </a:solidFill>
              </a:rPr>
              <a:t>CMJ 2008</a:t>
            </a:r>
            <a:r>
              <a:rPr lang="en-CA" dirty="0">
                <a:hlinkClick r:id="rId2"/>
              </a:rPr>
              <a:t>10.3325/cmj.2008.2.267</a:t>
            </a:r>
            <a:endParaRPr lang="en-US" dirty="0" smtClean="0">
              <a:solidFill>
                <a:srgbClr val="2D2D2D">
                  <a:tint val="75000"/>
                </a:srgb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828" y="5710535"/>
            <a:ext cx="7043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400" b="1" dirty="0" smtClean="0">
                <a:solidFill>
                  <a:srgbClr val="0070C0"/>
                </a:solidFill>
              </a:rPr>
              <a:t>PROCTOR 2008:</a:t>
            </a:r>
            <a:r>
              <a:rPr lang="en-US" altLang="en-US" sz="1400" dirty="0" smtClean="0"/>
              <a:t>  </a:t>
            </a:r>
            <a:r>
              <a:rPr lang="en-US" altLang="en-US" sz="1400" b="1" dirty="0" smtClean="0">
                <a:solidFill>
                  <a:srgbClr val="0070C0"/>
                </a:solidFill>
              </a:rPr>
              <a:t>P</a:t>
            </a:r>
            <a:r>
              <a:rPr lang="en-US" altLang="en-US" sz="1400" dirty="0" smtClean="0"/>
              <a:t>ublic </a:t>
            </a:r>
            <a:r>
              <a:rPr lang="en-US" altLang="en-US" sz="1400" b="1" dirty="0" smtClean="0">
                <a:solidFill>
                  <a:srgbClr val="0070C0"/>
                </a:solidFill>
              </a:rPr>
              <a:t>R</a:t>
            </a:r>
            <a:r>
              <a:rPr lang="en-US" altLang="en-US" sz="1400" dirty="0" smtClean="0"/>
              <a:t>eporting </a:t>
            </a:r>
            <a:r>
              <a:rPr lang="en-US" altLang="en-US" sz="1400" b="1" dirty="0" smtClean="0">
                <a:solidFill>
                  <a:srgbClr val="0070C0"/>
                </a:solidFill>
              </a:rPr>
              <a:t>O</a:t>
            </a:r>
            <a:r>
              <a:rPr lang="en-US" altLang="en-US" sz="1400" dirty="0" smtClean="0"/>
              <a:t>f </a:t>
            </a:r>
            <a:r>
              <a:rPr lang="en-US" altLang="en-US" sz="1400" b="1" dirty="0" smtClean="0">
                <a:solidFill>
                  <a:srgbClr val="0070C0"/>
                </a:solidFill>
              </a:rPr>
              <a:t>C</a:t>
            </a:r>
            <a:r>
              <a:rPr lang="en-US" altLang="en-US" sz="1400" dirty="0" smtClean="0"/>
              <a:t>linical </a:t>
            </a:r>
            <a:r>
              <a:rPr lang="en-US" altLang="en-US" sz="1400" b="1" dirty="0" smtClean="0">
                <a:solidFill>
                  <a:srgbClr val="0070C0"/>
                </a:solidFill>
              </a:rPr>
              <a:t>T</a:t>
            </a:r>
            <a:r>
              <a:rPr lang="en-US" altLang="en-US" sz="1400" dirty="0" smtClean="0"/>
              <a:t>rials </a:t>
            </a:r>
            <a:r>
              <a:rPr lang="en-US" altLang="en-US" sz="1400" b="1" dirty="0" smtClean="0">
                <a:solidFill>
                  <a:srgbClr val="0070C0"/>
                </a:solidFill>
              </a:rPr>
              <a:t>O</a:t>
            </a:r>
            <a:r>
              <a:rPr lang="en-US" altLang="en-US" sz="1400" dirty="0" smtClean="0"/>
              <a:t>utcomes and </a:t>
            </a:r>
            <a:r>
              <a:rPr lang="en-US" altLang="en-US" sz="1400" b="1" dirty="0" smtClean="0">
                <a:solidFill>
                  <a:srgbClr val="0070C0"/>
                </a:solidFill>
              </a:rPr>
              <a:t>R</a:t>
            </a:r>
            <a:r>
              <a:rPr lang="en-US" altLang="en-US" sz="1400" dirty="0" smtClean="0"/>
              <a:t>esults</a:t>
            </a:r>
          </a:p>
        </p:txBody>
      </p:sp>
    </p:spTree>
    <p:extLst>
      <p:ext uri="{BB962C8B-B14F-4D97-AF65-F5344CB8AC3E}">
        <p14:creationId xmlns:p14="http://schemas.microsoft.com/office/powerpoint/2010/main" val="841745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Karmela Krleža-Jerić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No conflict of interest</a:t>
            </a:r>
          </a:p>
          <a:p>
            <a:pPr marL="0" indent="0" algn="ctr">
              <a:buNone/>
            </a:pPr>
            <a:r>
              <a:rPr lang="en-CA" dirty="0" smtClean="0"/>
              <a:t>but</a:t>
            </a:r>
          </a:p>
          <a:p>
            <a:pPr marL="0" indent="0" algn="ctr">
              <a:buNone/>
            </a:pPr>
            <a:r>
              <a:rPr lang="en-CA" dirty="0" smtClean="0"/>
              <a:t>interest in research &amp;</a:t>
            </a: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public disclosure of research data</a:t>
            </a:r>
          </a:p>
          <a:p>
            <a:pPr marL="0" indent="0" algn="ctr">
              <a:buNone/>
            </a:pP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96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" y="717120"/>
            <a:ext cx="2400000" cy="2311111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5796966"/>
              </p:ext>
            </p:extLst>
          </p:nvPr>
        </p:nvGraphicFramePr>
        <p:xfrm>
          <a:off x="93252" y="5157192"/>
          <a:ext cx="8712968" cy="4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2258" y="717120"/>
            <a:ext cx="137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Trial Registry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461404" y="2132856"/>
            <a:ext cx="177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Results Database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1284" y="2502188"/>
            <a:ext cx="108012" cy="2727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37568" y="2502188"/>
            <a:ext cx="1931948" cy="2727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69316" y="2502188"/>
            <a:ext cx="2376264" cy="2727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13332" y="2502188"/>
            <a:ext cx="3384376" cy="2799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503542" y="1872675"/>
            <a:ext cx="5646494" cy="3356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037468" y="2852936"/>
            <a:ext cx="5688632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12" y="764704"/>
            <a:ext cx="2222222" cy="2374603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8158148" y="2852936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04" y="1772816"/>
            <a:ext cx="1406406" cy="188357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 flipV="1">
            <a:off x="6285940" y="3656395"/>
            <a:ext cx="1584176" cy="1572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533412" y="1340768"/>
            <a:ext cx="5832648" cy="0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33412" y="1700808"/>
            <a:ext cx="3528392" cy="616714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181484" y="2636912"/>
            <a:ext cx="2808312" cy="0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468210" y="2204864"/>
            <a:ext cx="897850" cy="43204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320000">
            <a:off x="-416511" y="3887177"/>
            <a:ext cx="1512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Protocol Elements</a:t>
            </a:r>
            <a:endParaRPr lang="en-CA" sz="1400" dirty="0"/>
          </a:p>
        </p:txBody>
      </p:sp>
      <p:sp>
        <p:nvSpPr>
          <p:cNvPr id="39" name="TextBox 38"/>
          <p:cNvSpPr txBox="1"/>
          <p:nvPr/>
        </p:nvSpPr>
        <p:spPr>
          <a:xfrm rot="2939864">
            <a:off x="2072806" y="4247836"/>
            <a:ext cx="793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Updates</a:t>
            </a:r>
            <a:endParaRPr lang="en-CA" sz="1400" dirty="0"/>
          </a:p>
        </p:txBody>
      </p:sp>
      <p:sp>
        <p:nvSpPr>
          <p:cNvPr id="42" name="TextBox 41"/>
          <p:cNvSpPr txBox="1"/>
          <p:nvPr/>
        </p:nvSpPr>
        <p:spPr>
          <a:xfrm rot="1347014">
            <a:off x="2372893" y="3021897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Aggregate Data</a:t>
            </a:r>
            <a:endParaRPr lang="en-CA" sz="1400" dirty="0"/>
          </a:p>
        </p:txBody>
      </p:sp>
      <p:sp>
        <p:nvSpPr>
          <p:cNvPr id="43" name="TextBox 42"/>
          <p:cNvSpPr txBox="1"/>
          <p:nvPr/>
        </p:nvSpPr>
        <p:spPr>
          <a:xfrm rot="1846589">
            <a:off x="3334250" y="3043043"/>
            <a:ext cx="1109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Final Update</a:t>
            </a:r>
            <a:endParaRPr lang="en-CA" sz="1400" dirty="0"/>
          </a:p>
        </p:txBody>
      </p:sp>
      <p:sp>
        <p:nvSpPr>
          <p:cNvPr id="44" name="TextBox 43"/>
          <p:cNvSpPr txBox="1"/>
          <p:nvPr/>
        </p:nvSpPr>
        <p:spPr>
          <a:xfrm rot="2716121">
            <a:off x="6292630" y="4200211"/>
            <a:ext cx="1667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Results and Findings</a:t>
            </a:r>
            <a:endParaRPr lang="en-CA" sz="1400" dirty="0"/>
          </a:p>
        </p:txBody>
      </p:sp>
      <p:sp>
        <p:nvSpPr>
          <p:cNvPr id="45" name="TextBox 44"/>
          <p:cNvSpPr txBox="1"/>
          <p:nvPr/>
        </p:nvSpPr>
        <p:spPr>
          <a:xfrm rot="5400000">
            <a:off x="7549777" y="3449625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Raw Data- IPD</a:t>
            </a:r>
            <a:endParaRPr lang="en-CA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6891237" y="683404"/>
            <a:ext cx="234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Trial Data Repository</a:t>
            </a:r>
            <a:endParaRPr lang="en-CA" dirty="0"/>
          </a:p>
        </p:txBody>
      </p:sp>
      <p:sp>
        <p:nvSpPr>
          <p:cNvPr id="47" name="TextBox 46"/>
          <p:cNvSpPr txBox="1"/>
          <p:nvPr/>
        </p:nvSpPr>
        <p:spPr>
          <a:xfrm>
            <a:off x="3898280" y="1098279"/>
            <a:ext cx="1163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smtClean="0"/>
              <a:t>cross-reference</a:t>
            </a:r>
            <a:endParaRPr lang="en-CA" sz="1200" i="1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870116" y="2853835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5400000">
            <a:off x="6945928" y="3885580"/>
            <a:ext cx="2026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All Trial Documentation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035645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2F3440-0332-4971-B37C-29B5DD39D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62F3440-0332-4971-B37C-29B5DD39D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1C8C6E-5CF4-4BB3-8D61-3A6A8CB78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B31C8C6E-5CF4-4BB3-8D61-3A6A8CB78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546F20-3A93-42A6-A881-F76735F59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40546F20-3A93-42A6-A881-F76735F59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38" grpId="0"/>
      <p:bldP spid="39" grpId="0"/>
      <p:bldP spid="42" grpId="0"/>
      <p:bldP spid="43" grpId="0"/>
      <p:bldP spid="44" grpId="0"/>
      <p:bldP spid="45" grpId="0"/>
      <p:bldP spid="47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1819901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3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rot="18427129">
            <a:off x="-96030" y="-157429"/>
            <a:ext cx="9677424" cy="4814857"/>
          </a:xfrm>
          <a:custGeom>
            <a:avLst/>
            <a:gdLst>
              <a:gd name="connsiteX0" fmla="*/ 0 w 9010650"/>
              <a:gd name="connsiteY0" fmla="*/ 0 h 5034724"/>
              <a:gd name="connsiteX1" fmla="*/ 3590925 w 9010650"/>
              <a:gd name="connsiteY1" fmla="*/ 1905000 h 5034724"/>
              <a:gd name="connsiteX2" fmla="*/ 5219700 w 9010650"/>
              <a:gd name="connsiteY2" fmla="*/ 4981575 h 5034724"/>
              <a:gd name="connsiteX3" fmla="*/ 9010650 w 9010650"/>
              <a:gd name="connsiteY3" fmla="*/ 3933825 h 5034724"/>
              <a:gd name="connsiteX4" fmla="*/ 9010650 w 9010650"/>
              <a:gd name="connsiteY4" fmla="*/ 3933825 h 5034724"/>
              <a:gd name="connsiteX0" fmla="*/ 0 w 9010650"/>
              <a:gd name="connsiteY0" fmla="*/ 0 h 4701157"/>
              <a:gd name="connsiteX1" fmla="*/ 3590925 w 9010650"/>
              <a:gd name="connsiteY1" fmla="*/ 1905000 h 4701157"/>
              <a:gd name="connsiteX2" fmla="*/ 5799188 w 9010650"/>
              <a:gd name="connsiteY2" fmla="*/ 4626629 h 4701157"/>
              <a:gd name="connsiteX3" fmla="*/ 9010650 w 9010650"/>
              <a:gd name="connsiteY3" fmla="*/ 3933825 h 4701157"/>
              <a:gd name="connsiteX4" fmla="*/ 9010650 w 9010650"/>
              <a:gd name="connsiteY4" fmla="*/ 3933825 h 4701157"/>
              <a:gd name="connsiteX0" fmla="*/ 0 w 9010650"/>
              <a:gd name="connsiteY0" fmla="*/ 0 h 4637078"/>
              <a:gd name="connsiteX1" fmla="*/ 3590925 w 9010650"/>
              <a:gd name="connsiteY1" fmla="*/ 1905000 h 4637078"/>
              <a:gd name="connsiteX2" fmla="*/ 4660030 w 9010650"/>
              <a:gd name="connsiteY2" fmla="*/ 3320064 h 4637078"/>
              <a:gd name="connsiteX3" fmla="*/ 5799188 w 9010650"/>
              <a:gd name="connsiteY3" fmla="*/ 4626629 h 4637078"/>
              <a:gd name="connsiteX4" fmla="*/ 9010650 w 9010650"/>
              <a:gd name="connsiteY4" fmla="*/ 3933825 h 4637078"/>
              <a:gd name="connsiteX5" fmla="*/ 9010650 w 9010650"/>
              <a:gd name="connsiteY5" fmla="*/ 3933825 h 4637078"/>
              <a:gd name="connsiteX0" fmla="*/ 0 w 9010650"/>
              <a:gd name="connsiteY0" fmla="*/ 0 h 4637078"/>
              <a:gd name="connsiteX1" fmla="*/ 3313601 w 9010650"/>
              <a:gd name="connsiteY1" fmla="*/ 2090992 h 4637078"/>
              <a:gd name="connsiteX2" fmla="*/ 4660030 w 9010650"/>
              <a:gd name="connsiteY2" fmla="*/ 3320064 h 4637078"/>
              <a:gd name="connsiteX3" fmla="*/ 5799188 w 9010650"/>
              <a:gd name="connsiteY3" fmla="*/ 4626629 h 4637078"/>
              <a:gd name="connsiteX4" fmla="*/ 9010650 w 9010650"/>
              <a:gd name="connsiteY4" fmla="*/ 3933825 h 4637078"/>
              <a:gd name="connsiteX5" fmla="*/ 9010650 w 9010650"/>
              <a:gd name="connsiteY5" fmla="*/ 3933825 h 4637078"/>
              <a:gd name="connsiteX0" fmla="*/ 0 w 9010650"/>
              <a:gd name="connsiteY0" fmla="*/ 0 h 4631840"/>
              <a:gd name="connsiteX1" fmla="*/ 3313601 w 9010650"/>
              <a:gd name="connsiteY1" fmla="*/ 2090992 h 4631840"/>
              <a:gd name="connsiteX2" fmla="*/ 4558013 w 9010650"/>
              <a:gd name="connsiteY2" fmla="*/ 3516724 h 4631840"/>
              <a:gd name="connsiteX3" fmla="*/ 5799188 w 9010650"/>
              <a:gd name="connsiteY3" fmla="*/ 4626629 h 4631840"/>
              <a:gd name="connsiteX4" fmla="*/ 9010650 w 9010650"/>
              <a:gd name="connsiteY4" fmla="*/ 3933825 h 4631840"/>
              <a:gd name="connsiteX5" fmla="*/ 9010650 w 9010650"/>
              <a:gd name="connsiteY5" fmla="*/ 3933825 h 4631840"/>
              <a:gd name="connsiteX0" fmla="*/ 0 w 9318726"/>
              <a:gd name="connsiteY0" fmla="*/ 0 h 4809124"/>
              <a:gd name="connsiteX1" fmla="*/ 3313601 w 9318726"/>
              <a:gd name="connsiteY1" fmla="*/ 2090992 h 4809124"/>
              <a:gd name="connsiteX2" fmla="*/ 4558013 w 9318726"/>
              <a:gd name="connsiteY2" fmla="*/ 3516724 h 4809124"/>
              <a:gd name="connsiteX3" fmla="*/ 5799188 w 9318726"/>
              <a:gd name="connsiteY3" fmla="*/ 4626629 h 4809124"/>
              <a:gd name="connsiteX4" fmla="*/ 9010650 w 9318726"/>
              <a:gd name="connsiteY4" fmla="*/ 3933825 h 4809124"/>
              <a:gd name="connsiteX5" fmla="*/ 9243055 w 9318726"/>
              <a:gd name="connsiteY5" fmla="*/ 4809124 h 4809124"/>
              <a:gd name="connsiteX0" fmla="*/ 0 w 9436546"/>
              <a:gd name="connsiteY0" fmla="*/ 0 h 5046809"/>
              <a:gd name="connsiteX1" fmla="*/ 3313601 w 9436546"/>
              <a:gd name="connsiteY1" fmla="*/ 2090992 h 5046809"/>
              <a:gd name="connsiteX2" fmla="*/ 4558013 w 9436546"/>
              <a:gd name="connsiteY2" fmla="*/ 3516724 h 5046809"/>
              <a:gd name="connsiteX3" fmla="*/ 5799188 w 9436546"/>
              <a:gd name="connsiteY3" fmla="*/ 4626629 h 5046809"/>
              <a:gd name="connsiteX4" fmla="*/ 9183121 w 9436546"/>
              <a:gd name="connsiteY4" fmla="*/ 5045606 h 5046809"/>
              <a:gd name="connsiteX5" fmla="*/ 9243055 w 9436546"/>
              <a:gd name="connsiteY5" fmla="*/ 4809124 h 5046809"/>
              <a:gd name="connsiteX0" fmla="*/ 0 w 9360463"/>
              <a:gd name="connsiteY0" fmla="*/ 0 h 4809124"/>
              <a:gd name="connsiteX1" fmla="*/ 3313601 w 9360463"/>
              <a:gd name="connsiteY1" fmla="*/ 2090992 h 4809124"/>
              <a:gd name="connsiteX2" fmla="*/ 4558013 w 9360463"/>
              <a:gd name="connsiteY2" fmla="*/ 3516724 h 4809124"/>
              <a:gd name="connsiteX3" fmla="*/ 5799188 w 9360463"/>
              <a:gd name="connsiteY3" fmla="*/ 4626629 h 4809124"/>
              <a:gd name="connsiteX4" fmla="*/ 9075533 w 9360463"/>
              <a:gd name="connsiteY4" fmla="*/ 4398367 h 4809124"/>
              <a:gd name="connsiteX5" fmla="*/ 9243055 w 9360463"/>
              <a:gd name="connsiteY5" fmla="*/ 4809124 h 4809124"/>
              <a:gd name="connsiteX0" fmla="*/ 0 w 9677424"/>
              <a:gd name="connsiteY0" fmla="*/ 0 h 4814857"/>
              <a:gd name="connsiteX1" fmla="*/ 3313601 w 9677424"/>
              <a:gd name="connsiteY1" fmla="*/ 2090992 h 4814857"/>
              <a:gd name="connsiteX2" fmla="*/ 4558013 w 9677424"/>
              <a:gd name="connsiteY2" fmla="*/ 3516724 h 4814857"/>
              <a:gd name="connsiteX3" fmla="*/ 5799188 w 9677424"/>
              <a:gd name="connsiteY3" fmla="*/ 4626629 h 4814857"/>
              <a:gd name="connsiteX4" fmla="*/ 9075533 w 9677424"/>
              <a:gd name="connsiteY4" fmla="*/ 4398367 h 4814857"/>
              <a:gd name="connsiteX5" fmla="*/ 9677424 w 9677424"/>
              <a:gd name="connsiteY5" fmla="*/ 4814857 h 481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77424" h="4814857">
                <a:moveTo>
                  <a:pt x="0" y="0"/>
                </a:moveTo>
                <a:cubicBezTo>
                  <a:pt x="1360487" y="537369"/>
                  <a:pt x="2553932" y="1504871"/>
                  <a:pt x="3313601" y="2090992"/>
                </a:cubicBezTo>
                <a:cubicBezTo>
                  <a:pt x="4073270" y="2677113"/>
                  <a:pt x="4189969" y="3063119"/>
                  <a:pt x="4558013" y="3516724"/>
                </a:cubicBezTo>
                <a:cubicBezTo>
                  <a:pt x="4926057" y="3970329"/>
                  <a:pt x="5046268" y="4479689"/>
                  <a:pt x="5799188" y="4626629"/>
                </a:cubicBezTo>
                <a:cubicBezTo>
                  <a:pt x="6552108" y="4773569"/>
                  <a:pt x="8429160" y="4366996"/>
                  <a:pt x="9075533" y="4398367"/>
                </a:cubicBezTo>
                <a:cubicBezTo>
                  <a:pt x="9721906" y="4429738"/>
                  <a:pt x="9599956" y="4523091"/>
                  <a:pt x="9677424" y="48148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8" name="Barier 2" descr="C:\Users\Nevena\Desktop\3d-wall-graphic-in-powerpoint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4007" y="2799138"/>
            <a:ext cx="1304835" cy="18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arier 3" descr="C:\Users\Nevena\Desktop\3d-wall-graphic-in-powerpoint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8533" y="2326199"/>
            <a:ext cx="1200728" cy="171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arier 4" descr="C:\Users\Nevena\Desktop\3d-wall-graphic-in-powerpoint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5324" y="2056468"/>
            <a:ext cx="1006909" cy="167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arier 5" descr="C:\Users\Nevena\Desktop\3d-wall-graphic-in-powerpoint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5021" y="2015075"/>
            <a:ext cx="1032045" cy="169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arier 7" descr="C:\Users\Nevena\Desktop\3d-wall-graphic-in-powerpoint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1955" y="131739"/>
            <a:ext cx="1032045" cy="169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ight Triangle 6"/>
          <p:cNvSpPr/>
          <p:nvPr/>
        </p:nvSpPr>
        <p:spPr>
          <a:xfrm>
            <a:off x="8064194" y="1300824"/>
            <a:ext cx="1382279" cy="1534132"/>
          </a:xfrm>
          <a:custGeom>
            <a:avLst/>
            <a:gdLst>
              <a:gd name="connsiteX0" fmla="*/ 0 w 4924425"/>
              <a:gd name="connsiteY0" fmla="*/ 3059727 h 3059727"/>
              <a:gd name="connsiteX1" fmla="*/ 0 w 4924425"/>
              <a:gd name="connsiteY1" fmla="*/ 0 h 3059727"/>
              <a:gd name="connsiteX2" fmla="*/ 4924425 w 4924425"/>
              <a:gd name="connsiteY2" fmla="*/ 3059727 h 3059727"/>
              <a:gd name="connsiteX3" fmla="*/ 0 w 4924425"/>
              <a:gd name="connsiteY3" fmla="*/ 3059727 h 3059727"/>
              <a:gd name="connsiteX0" fmla="*/ 123825 w 5048250"/>
              <a:gd name="connsiteY0" fmla="*/ 3002577 h 3002577"/>
              <a:gd name="connsiteX1" fmla="*/ 0 w 5048250"/>
              <a:gd name="connsiteY1" fmla="*/ 0 h 3002577"/>
              <a:gd name="connsiteX2" fmla="*/ 5048250 w 5048250"/>
              <a:gd name="connsiteY2" fmla="*/ 3002577 h 3002577"/>
              <a:gd name="connsiteX3" fmla="*/ 123825 w 5048250"/>
              <a:gd name="connsiteY3" fmla="*/ 3002577 h 3002577"/>
              <a:gd name="connsiteX0" fmla="*/ 171450 w 5095875"/>
              <a:gd name="connsiteY0" fmla="*/ 2869227 h 2869227"/>
              <a:gd name="connsiteX1" fmla="*/ 0 w 5095875"/>
              <a:gd name="connsiteY1" fmla="*/ 0 h 2869227"/>
              <a:gd name="connsiteX2" fmla="*/ 5095875 w 5095875"/>
              <a:gd name="connsiteY2" fmla="*/ 2869227 h 2869227"/>
              <a:gd name="connsiteX3" fmla="*/ 171450 w 5095875"/>
              <a:gd name="connsiteY3" fmla="*/ 2869227 h 2869227"/>
              <a:gd name="connsiteX0" fmla="*/ 171450 w 1781175"/>
              <a:gd name="connsiteY0" fmla="*/ 2869227 h 2869227"/>
              <a:gd name="connsiteX1" fmla="*/ 0 w 1781175"/>
              <a:gd name="connsiteY1" fmla="*/ 0 h 2869227"/>
              <a:gd name="connsiteX2" fmla="*/ 1781175 w 1781175"/>
              <a:gd name="connsiteY2" fmla="*/ 973752 h 2869227"/>
              <a:gd name="connsiteX3" fmla="*/ 171450 w 1781175"/>
              <a:gd name="connsiteY3" fmla="*/ 2869227 h 2869227"/>
              <a:gd name="connsiteX0" fmla="*/ 171450 w 1781175"/>
              <a:gd name="connsiteY0" fmla="*/ 2869227 h 2869227"/>
              <a:gd name="connsiteX1" fmla="*/ 0 w 1781175"/>
              <a:gd name="connsiteY1" fmla="*/ 0 h 2869227"/>
              <a:gd name="connsiteX2" fmla="*/ 1781175 w 1781175"/>
              <a:gd name="connsiteY2" fmla="*/ 973752 h 2869227"/>
              <a:gd name="connsiteX3" fmla="*/ 171450 w 1781175"/>
              <a:gd name="connsiteY3" fmla="*/ 2869227 h 2869227"/>
              <a:gd name="connsiteX0" fmla="*/ 171450 w 1769299"/>
              <a:gd name="connsiteY0" fmla="*/ 2869227 h 2869227"/>
              <a:gd name="connsiteX1" fmla="*/ 0 w 1769299"/>
              <a:gd name="connsiteY1" fmla="*/ 0 h 2869227"/>
              <a:gd name="connsiteX2" fmla="*/ 1769299 w 1769299"/>
              <a:gd name="connsiteY2" fmla="*/ 920313 h 2869227"/>
              <a:gd name="connsiteX3" fmla="*/ 171450 w 1769299"/>
              <a:gd name="connsiteY3" fmla="*/ 2869227 h 2869227"/>
              <a:gd name="connsiteX0" fmla="*/ 76448 w 1769299"/>
              <a:gd name="connsiteY0" fmla="*/ 1824198 h 1840043"/>
              <a:gd name="connsiteX1" fmla="*/ 0 w 1769299"/>
              <a:gd name="connsiteY1" fmla="*/ 0 h 1840043"/>
              <a:gd name="connsiteX2" fmla="*/ 1769299 w 1769299"/>
              <a:gd name="connsiteY2" fmla="*/ 920313 h 1840043"/>
              <a:gd name="connsiteX3" fmla="*/ 76448 w 1769299"/>
              <a:gd name="connsiteY3" fmla="*/ 1824198 h 1840043"/>
              <a:gd name="connsiteX0" fmla="*/ 0 w 1869323"/>
              <a:gd name="connsiteY0" fmla="*/ 1862258 h 1862258"/>
              <a:gd name="connsiteX1" fmla="*/ 100024 w 1869323"/>
              <a:gd name="connsiteY1" fmla="*/ 0 h 1862258"/>
              <a:gd name="connsiteX2" fmla="*/ 1869323 w 1869323"/>
              <a:gd name="connsiteY2" fmla="*/ 920313 h 1862258"/>
              <a:gd name="connsiteX3" fmla="*/ 0 w 1869323"/>
              <a:gd name="connsiteY3" fmla="*/ 1862258 h 1862258"/>
              <a:gd name="connsiteX0" fmla="*/ 0 w 1869323"/>
              <a:gd name="connsiteY0" fmla="*/ 1843228 h 1843228"/>
              <a:gd name="connsiteX1" fmla="*/ 257589 w 1869323"/>
              <a:gd name="connsiteY1" fmla="*/ 0 h 1843228"/>
              <a:gd name="connsiteX2" fmla="*/ 1869323 w 1869323"/>
              <a:gd name="connsiteY2" fmla="*/ 901283 h 1843228"/>
              <a:gd name="connsiteX3" fmla="*/ 0 w 1869323"/>
              <a:gd name="connsiteY3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888231 w 1888231"/>
              <a:gd name="connsiteY2" fmla="*/ 863223 h 1843228"/>
              <a:gd name="connsiteX3" fmla="*/ 0 w 1888231"/>
              <a:gd name="connsiteY3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600040 w 1888231"/>
              <a:gd name="connsiteY2" fmla="*/ 705130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442475 w 1888231"/>
              <a:gd name="connsiteY2" fmla="*/ 622667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442475 w 1888231"/>
              <a:gd name="connsiteY2" fmla="*/ 622667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990559"/>
              <a:gd name="connsiteY0" fmla="*/ 1843228 h 1843228"/>
              <a:gd name="connsiteX1" fmla="*/ 257589 w 1990559"/>
              <a:gd name="connsiteY1" fmla="*/ 0 h 1843228"/>
              <a:gd name="connsiteX2" fmla="*/ 1442475 w 1990559"/>
              <a:gd name="connsiteY2" fmla="*/ 622667 h 1843228"/>
              <a:gd name="connsiteX3" fmla="*/ 1707184 w 1990559"/>
              <a:gd name="connsiteY3" fmla="*/ 673414 h 1843228"/>
              <a:gd name="connsiteX4" fmla="*/ 1888231 w 1990559"/>
              <a:gd name="connsiteY4" fmla="*/ 863223 h 1843228"/>
              <a:gd name="connsiteX5" fmla="*/ 0 w 1990559"/>
              <a:gd name="connsiteY5" fmla="*/ 1843228 h 1843228"/>
              <a:gd name="connsiteX0" fmla="*/ 0 w 1993831"/>
              <a:gd name="connsiteY0" fmla="*/ 1843228 h 1843228"/>
              <a:gd name="connsiteX1" fmla="*/ 257589 w 1993831"/>
              <a:gd name="connsiteY1" fmla="*/ 0 h 1843228"/>
              <a:gd name="connsiteX2" fmla="*/ 1442475 w 1993831"/>
              <a:gd name="connsiteY2" fmla="*/ 622667 h 1843228"/>
              <a:gd name="connsiteX3" fmla="*/ 1726092 w 1993831"/>
              <a:gd name="connsiteY3" fmla="*/ 559234 h 1843228"/>
              <a:gd name="connsiteX4" fmla="*/ 1888231 w 1993831"/>
              <a:gd name="connsiteY4" fmla="*/ 863223 h 1843228"/>
              <a:gd name="connsiteX5" fmla="*/ 0 w 1993831"/>
              <a:gd name="connsiteY5" fmla="*/ 1843228 h 1843228"/>
              <a:gd name="connsiteX0" fmla="*/ 0 w 1993832"/>
              <a:gd name="connsiteY0" fmla="*/ 1843228 h 1843228"/>
              <a:gd name="connsiteX1" fmla="*/ 257589 w 1993832"/>
              <a:gd name="connsiteY1" fmla="*/ 0 h 1843228"/>
              <a:gd name="connsiteX2" fmla="*/ 1442475 w 1993832"/>
              <a:gd name="connsiteY2" fmla="*/ 622667 h 1843228"/>
              <a:gd name="connsiteX3" fmla="*/ 1726092 w 1993832"/>
              <a:gd name="connsiteY3" fmla="*/ 559234 h 1843228"/>
              <a:gd name="connsiteX4" fmla="*/ 1888231 w 1993832"/>
              <a:gd name="connsiteY4" fmla="*/ 863223 h 1843228"/>
              <a:gd name="connsiteX5" fmla="*/ 0 w 1993832"/>
              <a:gd name="connsiteY5" fmla="*/ 1843228 h 1843228"/>
              <a:gd name="connsiteX0" fmla="*/ 0 w 1989511"/>
              <a:gd name="connsiteY0" fmla="*/ 1843228 h 1843228"/>
              <a:gd name="connsiteX1" fmla="*/ 257589 w 1989511"/>
              <a:gd name="connsiteY1" fmla="*/ 0 h 1843228"/>
              <a:gd name="connsiteX2" fmla="*/ 1442475 w 1989511"/>
              <a:gd name="connsiteY2" fmla="*/ 622667 h 1843228"/>
              <a:gd name="connsiteX3" fmla="*/ 1700882 w 1989511"/>
              <a:gd name="connsiteY3" fmla="*/ 540205 h 1843228"/>
              <a:gd name="connsiteX4" fmla="*/ 1888231 w 1989511"/>
              <a:gd name="connsiteY4" fmla="*/ 863223 h 1843228"/>
              <a:gd name="connsiteX5" fmla="*/ 0 w 1989511"/>
              <a:gd name="connsiteY5" fmla="*/ 1843228 h 1843228"/>
              <a:gd name="connsiteX0" fmla="*/ 0 w 1999760"/>
              <a:gd name="connsiteY0" fmla="*/ 1843228 h 1843228"/>
              <a:gd name="connsiteX1" fmla="*/ 257589 w 1999760"/>
              <a:gd name="connsiteY1" fmla="*/ 0 h 1843228"/>
              <a:gd name="connsiteX2" fmla="*/ 1442475 w 1999760"/>
              <a:gd name="connsiteY2" fmla="*/ 622667 h 1843228"/>
              <a:gd name="connsiteX3" fmla="*/ 1757605 w 1999760"/>
              <a:gd name="connsiteY3" fmla="*/ 571921 h 1843228"/>
              <a:gd name="connsiteX4" fmla="*/ 1888231 w 1999760"/>
              <a:gd name="connsiteY4" fmla="*/ 863223 h 1843228"/>
              <a:gd name="connsiteX5" fmla="*/ 0 w 1999760"/>
              <a:gd name="connsiteY5" fmla="*/ 1843228 h 1843228"/>
              <a:gd name="connsiteX0" fmla="*/ 0 w 2002313"/>
              <a:gd name="connsiteY0" fmla="*/ 1843228 h 1843228"/>
              <a:gd name="connsiteX1" fmla="*/ 257589 w 2002313"/>
              <a:gd name="connsiteY1" fmla="*/ 0 h 1843228"/>
              <a:gd name="connsiteX2" fmla="*/ 1442475 w 2002313"/>
              <a:gd name="connsiteY2" fmla="*/ 622667 h 1843228"/>
              <a:gd name="connsiteX3" fmla="*/ 1770210 w 2002313"/>
              <a:gd name="connsiteY3" fmla="*/ 514831 h 1843228"/>
              <a:gd name="connsiteX4" fmla="*/ 1888231 w 2002313"/>
              <a:gd name="connsiteY4" fmla="*/ 863223 h 1843228"/>
              <a:gd name="connsiteX5" fmla="*/ 0 w 2002313"/>
              <a:gd name="connsiteY5" fmla="*/ 1843228 h 1843228"/>
              <a:gd name="connsiteX0" fmla="*/ 0 w 1994969"/>
              <a:gd name="connsiteY0" fmla="*/ 1843228 h 1843228"/>
              <a:gd name="connsiteX1" fmla="*/ 257589 w 1994969"/>
              <a:gd name="connsiteY1" fmla="*/ 0 h 1843228"/>
              <a:gd name="connsiteX2" fmla="*/ 1442475 w 1994969"/>
              <a:gd name="connsiteY2" fmla="*/ 622667 h 1843228"/>
              <a:gd name="connsiteX3" fmla="*/ 1732394 w 1994969"/>
              <a:gd name="connsiteY3" fmla="*/ 552891 h 1843228"/>
              <a:gd name="connsiteX4" fmla="*/ 1888231 w 1994969"/>
              <a:gd name="connsiteY4" fmla="*/ 863223 h 1843228"/>
              <a:gd name="connsiteX5" fmla="*/ 0 w 1994969"/>
              <a:gd name="connsiteY5" fmla="*/ 1843228 h 1843228"/>
              <a:gd name="connsiteX0" fmla="*/ 0 w 1994969"/>
              <a:gd name="connsiteY0" fmla="*/ 1779795 h 1779795"/>
              <a:gd name="connsiteX1" fmla="*/ 402548 w 1994969"/>
              <a:gd name="connsiteY1" fmla="*/ 0 h 1779795"/>
              <a:gd name="connsiteX2" fmla="*/ 1442475 w 1994969"/>
              <a:gd name="connsiteY2" fmla="*/ 559234 h 1779795"/>
              <a:gd name="connsiteX3" fmla="*/ 1732394 w 1994969"/>
              <a:gd name="connsiteY3" fmla="*/ 489458 h 1779795"/>
              <a:gd name="connsiteX4" fmla="*/ 1888231 w 1994969"/>
              <a:gd name="connsiteY4" fmla="*/ 799790 h 1779795"/>
              <a:gd name="connsiteX5" fmla="*/ 0 w 1994969"/>
              <a:gd name="connsiteY5" fmla="*/ 1779795 h 1779795"/>
              <a:gd name="connsiteX0" fmla="*/ 0 w 1994969"/>
              <a:gd name="connsiteY0" fmla="*/ 1779795 h 1779795"/>
              <a:gd name="connsiteX1" fmla="*/ 522297 w 1994969"/>
              <a:gd name="connsiteY1" fmla="*/ 0 h 1779795"/>
              <a:gd name="connsiteX2" fmla="*/ 1442475 w 1994969"/>
              <a:gd name="connsiteY2" fmla="*/ 559234 h 1779795"/>
              <a:gd name="connsiteX3" fmla="*/ 1732394 w 1994969"/>
              <a:gd name="connsiteY3" fmla="*/ 489458 h 1779795"/>
              <a:gd name="connsiteX4" fmla="*/ 1888231 w 1994969"/>
              <a:gd name="connsiteY4" fmla="*/ 799790 h 1779795"/>
              <a:gd name="connsiteX5" fmla="*/ 0 w 1994969"/>
              <a:gd name="connsiteY5" fmla="*/ 1779795 h 1779795"/>
              <a:gd name="connsiteX0" fmla="*/ 0 w 1994969"/>
              <a:gd name="connsiteY0" fmla="*/ 1779795 h 1779795"/>
              <a:gd name="connsiteX1" fmla="*/ 522297 w 1994969"/>
              <a:gd name="connsiteY1" fmla="*/ 0 h 1779795"/>
              <a:gd name="connsiteX2" fmla="*/ 1448778 w 1994969"/>
              <a:gd name="connsiteY2" fmla="*/ 590951 h 1779795"/>
              <a:gd name="connsiteX3" fmla="*/ 1732394 w 1994969"/>
              <a:gd name="connsiteY3" fmla="*/ 489458 h 1779795"/>
              <a:gd name="connsiteX4" fmla="*/ 1888231 w 1994969"/>
              <a:gd name="connsiteY4" fmla="*/ 799790 h 1779795"/>
              <a:gd name="connsiteX5" fmla="*/ 0 w 1994969"/>
              <a:gd name="connsiteY5" fmla="*/ 1779795 h 1779795"/>
              <a:gd name="connsiteX0" fmla="*/ 0 w 1994969"/>
              <a:gd name="connsiteY0" fmla="*/ 1779795 h 1779795"/>
              <a:gd name="connsiteX1" fmla="*/ 522297 w 1994969"/>
              <a:gd name="connsiteY1" fmla="*/ 0 h 1779795"/>
              <a:gd name="connsiteX2" fmla="*/ 1467686 w 1994969"/>
              <a:gd name="connsiteY2" fmla="*/ 571921 h 1779795"/>
              <a:gd name="connsiteX3" fmla="*/ 1732394 w 1994969"/>
              <a:gd name="connsiteY3" fmla="*/ 489458 h 1779795"/>
              <a:gd name="connsiteX4" fmla="*/ 1888231 w 1994969"/>
              <a:gd name="connsiteY4" fmla="*/ 799790 h 1779795"/>
              <a:gd name="connsiteX5" fmla="*/ 0 w 1994969"/>
              <a:gd name="connsiteY5" fmla="*/ 1779795 h 1779795"/>
              <a:gd name="connsiteX0" fmla="*/ 0 w 1994969"/>
              <a:gd name="connsiteY0" fmla="*/ 1779795 h 1779795"/>
              <a:gd name="connsiteX1" fmla="*/ 522297 w 1994969"/>
              <a:gd name="connsiteY1" fmla="*/ 0 h 1779795"/>
              <a:gd name="connsiteX2" fmla="*/ 1467686 w 1994969"/>
              <a:gd name="connsiteY2" fmla="*/ 571921 h 1779795"/>
              <a:gd name="connsiteX3" fmla="*/ 1732394 w 1994969"/>
              <a:gd name="connsiteY3" fmla="*/ 464084 h 1779795"/>
              <a:gd name="connsiteX4" fmla="*/ 1888231 w 1994969"/>
              <a:gd name="connsiteY4" fmla="*/ 799790 h 1779795"/>
              <a:gd name="connsiteX5" fmla="*/ 0 w 1994969"/>
              <a:gd name="connsiteY5" fmla="*/ 1779795 h 1779795"/>
              <a:gd name="connsiteX0" fmla="*/ 0 w 1994969"/>
              <a:gd name="connsiteY0" fmla="*/ 1786139 h 1786139"/>
              <a:gd name="connsiteX1" fmla="*/ 541205 w 1994969"/>
              <a:gd name="connsiteY1" fmla="*/ 0 h 1786139"/>
              <a:gd name="connsiteX2" fmla="*/ 1467686 w 1994969"/>
              <a:gd name="connsiteY2" fmla="*/ 578265 h 1786139"/>
              <a:gd name="connsiteX3" fmla="*/ 1732394 w 1994969"/>
              <a:gd name="connsiteY3" fmla="*/ 470428 h 1786139"/>
              <a:gd name="connsiteX4" fmla="*/ 1888231 w 1994969"/>
              <a:gd name="connsiteY4" fmla="*/ 806134 h 1786139"/>
              <a:gd name="connsiteX5" fmla="*/ 0 w 1994969"/>
              <a:gd name="connsiteY5" fmla="*/ 1786139 h 1786139"/>
              <a:gd name="connsiteX0" fmla="*/ 0 w 1730260"/>
              <a:gd name="connsiteY0" fmla="*/ 1481661 h 1650769"/>
              <a:gd name="connsiteX1" fmla="*/ 276496 w 1730260"/>
              <a:gd name="connsiteY1" fmla="*/ 0 h 1650769"/>
              <a:gd name="connsiteX2" fmla="*/ 1202977 w 1730260"/>
              <a:gd name="connsiteY2" fmla="*/ 578265 h 1650769"/>
              <a:gd name="connsiteX3" fmla="*/ 1467685 w 1730260"/>
              <a:gd name="connsiteY3" fmla="*/ 470428 h 1650769"/>
              <a:gd name="connsiteX4" fmla="*/ 1623522 w 1730260"/>
              <a:gd name="connsiteY4" fmla="*/ 806134 h 1650769"/>
              <a:gd name="connsiteX5" fmla="*/ 0 w 1730260"/>
              <a:gd name="connsiteY5" fmla="*/ 1481661 h 1650769"/>
              <a:gd name="connsiteX0" fmla="*/ 0 w 1737604"/>
              <a:gd name="connsiteY0" fmla="*/ 1481661 h 1650769"/>
              <a:gd name="connsiteX1" fmla="*/ 276496 w 1737604"/>
              <a:gd name="connsiteY1" fmla="*/ 0 h 1650769"/>
              <a:gd name="connsiteX2" fmla="*/ 1202977 w 1737604"/>
              <a:gd name="connsiteY2" fmla="*/ 578265 h 1650769"/>
              <a:gd name="connsiteX3" fmla="*/ 1505501 w 1737604"/>
              <a:gd name="connsiteY3" fmla="*/ 514831 h 1650769"/>
              <a:gd name="connsiteX4" fmla="*/ 1623522 w 1737604"/>
              <a:gd name="connsiteY4" fmla="*/ 806134 h 1650769"/>
              <a:gd name="connsiteX5" fmla="*/ 0 w 1737604"/>
              <a:gd name="connsiteY5" fmla="*/ 1481661 h 1650769"/>
              <a:gd name="connsiteX0" fmla="*/ 0 w 1737604"/>
              <a:gd name="connsiteY0" fmla="*/ 1437259 h 1606367"/>
              <a:gd name="connsiteX1" fmla="*/ 295403 w 1737604"/>
              <a:gd name="connsiteY1" fmla="*/ 0 h 1606367"/>
              <a:gd name="connsiteX2" fmla="*/ 1202977 w 1737604"/>
              <a:gd name="connsiteY2" fmla="*/ 533863 h 1606367"/>
              <a:gd name="connsiteX3" fmla="*/ 1505501 w 1737604"/>
              <a:gd name="connsiteY3" fmla="*/ 470429 h 1606367"/>
              <a:gd name="connsiteX4" fmla="*/ 1623522 w 1737604"/>
              <a:gd name="connsiteY4" fmla="*/ 761732 h 1606367"/>
              <a:gd name="connsiteX5" fmla="*/ 0 w 1737604"/>
              <a:gd name="connsiteY5" fmla="*/ 1437259 h 1606367"/>
              <a:gd name="connsiteX0" fmla="*/ 0 w 1737604"/>
              <a:gd name="connsiteY0" fmla="*/ 1430915 h 1600023"/>
              <a:gd name="connsiteX1" fmla="*/ 314311 w 1737604"/>
              <a:gd name="connsiteY1" fmla="*/ 0 h 1600023"/>
              <a:gd name="connsiteX2" fmla="*/ 1202977 w 1737604"/>
              <a:gd name="connsiteY2" fmla="*/ 527519 h 1600023"/>
              <a:gd name="connsiteX3" fmla="*/ 1505501 w 1737604"/>
              <a:gd name="connsiteY3" fmla="*/ 464085 h 1600023"/>
              <a:gd name="connsiteX4" fmla="*/ 1623522 w 1737604"/>
              <a:gd name="connsiteY4" fmla="*/ 755388 h 1600023"/>
              <a:gd name="connsiteX5" fmla="*/ 0 w 1737604"/>
              <a:gd name="connsiteY5" fmla="*/ 1430915 h 1600023"/>
              <a:gd name="connsiteX0" fmla="*/ 0 w 1737604"/>
              <a:gd name="connsiteY0" fmla="*/ 1430915 h 1600023"/>
              <a:gd name="connsiteX1" fmla="*/ 314311 w 1737604"/>
              <a:gd name="connsiteY1" fmla="*/ 0 h 1600023"/>
              <a:gd name="connsiteX2" fmla="*/ 1202977 w 1737604"/>
              <a:gd name="connsiteY2" fmla="*/ 565578 h 1600023"/>
              <a:gd name="connsiteX3" fmla="*/ 1505501 w 1737604"/>
              <a:gd name="connsiteY3" fmla="*/ 464085 h 1600023"/>
              <a:gd name="connsiteX4" fmla="*/ 1623522 w 1737604"/>
              <a:gd name="connsiteY4" fmla="*/ 755388 h 1600023"/>
              <a:gd name="connsiteX5" fmla="*/ 0 w 1737604"/>
              <a:gd name="connsiteY5" fmla="*/ 1430915 h 1600023"/>
              <a:gd name="connsiteX0" fmla="*/ 0 w 1737604"/>
              <a:gd name="connsiteY0" fmla="*/ 1430915 h 1600023"/>
              <a:gd name="connsiteX1" fmla="*/ 314311 w 1737604"/>
              <a:gd name="connsiteY1" fmla="*/ 0 h 1600023"/>
              <a:gd name="connsiteX2" fmla="*/ 1202977 w 1737604"/>
              <a:gd name="connsiteY2" fmla="*/ 540205 h 1600023"/>
              <a:gd name="connsiteX3" fmla="*/ 1505501 w 1737604"/>
              <a:gd name="connsiteY3" fmla="*/ 464085 h 1600023"/>
              <a:gd name="connsiteX4" fmla="*/ 1623522 w 1737604"/>
              <a:gd name="connsiteY4" fmla="*/ 755388 h 1600023"/>
              <a:gd name="connsiteX5" fmla="*/ 0 w 1737604"/>
              <a:gd name="connsiteY5" fmla="*/ 1430915 h 1600023"/>
              <a:gd name="connsiteX0" fmla="*/ 0 w 1737604"/>
              <a:gd name="connsiteY0" fmla="*/ 1397063 h 1566171"/>
              <a:gd name="connsiteX1" fmla="*/ 376775 w 1737604"/>
              <a:gd name="connsiteY1" fmla="*/ 0 h 1566171"/>
              <a:gd name="connsiteX2" fmla="*/ 1202977 w 1737604"/>
              <a:gd name="connsiteY2" fmla="*/ 506353 h 1566171"/>
              <a:gd name="connsiteX3" fmla="*/ 1505501 w 1737604"/>
              <a:gd name="connsiteY3" fmla="*/ 430233 h 1566171"/>
              <a:gd name="connsiteX4" fmla="*/ 1623522 w 1737604"/>
              <a:gd name="connsiteY4" fmla="*/ 721536 h 1566171"/>
              <a:gd name="connsiteX5" fmla="*/ 0 w 1737604"/>
              <a:gd name="connsiteY5" fmla="*/ 1397063 h 1566171"/>
              <a:gd name="connsiteX0" fmla="*/ 0 w 1737604"/>
              <a:gd name="connsiteY0" fmla="*/ 1397063 h 1566171"/>
              <a:gd name="connsiteX1" fmla="*/ 376775 w 1737604"/>
              <a:gd name="connsiteY1" fmla="*/ 0 h 1566171"/>
              <a:gd name="connsiteX2" fmla="*/ 1207782 w 1737604"/>
              <a:gd name="connsiteY2" fmla="*/ 574058 h 1566171"/>
              <a:gd name="connsiteX3" fmla="*/ 1505501 w 1737604"/>
              <a:gd name="connsiteY3" fmla="*/ 430233 h 1566171"/>
              <a:gd name="connsiteX4" fmla="*/ 1623522 w 1737604"/>
              <a:gd name="connsiteY4" fmla="*/ 721536 h 1566171"/>
              <a:gd name="connsiteX5" fmla="*/ 0 w 1737604"/>
              <a:gd name="connsiteY5" fmla="*/ 1397063 h 1566171"/>
              <a:gd name="connsiteX0" fmla="*/ 0 w 1737604"/>
              <a:gd name="connsiteY0" fmla="*/ 1397063 h 1566171"/>
              <a:gd name="connsiteX1" fmla="*/ 376775 w 1737604"/>
              <a:gd name="connsiteY1" fmla="*/ 0 h 1566171"/>
              <a:gd name="connsiteX2" fmla="*/ 1212587 w 1737604"/>
              <a:gd name="connsiteY2" fmla="*/ 511189 h 1566171"/>
              <a:gd name="connsiteX3" fmla="*/ 1505501 w 1737604"/>
              <a:gd name="connsiteY3" fmla="*/ 430233 h 1566171"/>
              <a:gd name="connsiteX4" fmla="*/ 1623522 w 1737604"/>
              <a:gd name="connsiteY4" fmla="*/ 721536 h 1566171"/>
              <a:gd name="connsiteX5" fmla="*/ 0 w 1737604"/>
              <a:gd name="connsiteY5" fmla="*/ 1397063 h 1566171"/>
              <a:gd name="connsiteX0" fmla="*/ 0 w 1737604"/>
              <a:gd name="connsiteY0" fmla="*/ 1324523 h 1493631"/>
              <a:gd name="connsiteX1" fmla="*/ 323921 w 1737604"/>
              <a:gd name="connsiteY1" fmla="*/ 0 h 1493631"/>
              <a:gd name="connsiteX2" fmla="*/ 1212587 w 1737604"/>
              <a:gd name="connsiteY2" fmla="*/ 438649 h 1493631"/>
              <a:gd name="connsiteX3" fmla="*/ 1505501 w 1737604"/>
              <a:gd name="connsiteY3" fmla="*/ 357693 h 1493631"/>
              <a:gd name="connsiteX4" fmla="*/ 1623522 w 1737604"/>
              <a:gd name="connsiteY4" fmla="*/ 648996 h 1493631"/>
              <a:gd name="connsiteX5" fmla="*/ 0 w 1737604"/>
              <a:gd name="connsiteY5" fmla="*/ 1324523 h 1493631"/>
              <a:gd name="connsiteX0" fmla="*/ 0 w 1737604"/>
              <a:gd name="connsiteY0" fmla="*/ 1421243 h 1590351"/>
              <a:gd name="connsiteX1" fmla="*/ 357555 w 1737604"/>
              <a:gd name="connsiteY1" fmla="*/ 0 h 1590351"/>
              <a:gd name="connsiteX2" fmla="*/ 1212587 w 1737604"/>
              <a:gd name="connsiteY2" fmla="*/ 535369 h 1590351"/>
              <a:gd name="connsiteX3" fmla="*/ 1505501 w 1737604"/>
              <a:gd name="connsiteY3" fmla="*/ 454413 h 1590351"/>
              <a:gd name="connsiteX4" fmla="*/ 1623522 w 1737604"/>
              <a:gd name="connsiteY4" fmla="*/ 745716 h 1590351"/>
              <a:gd name="connsiteX5" fmla="*/ 0 w 1737604"/>
              <a:gd name="connsiteY5" fmla="*/ 1421243 h 1590351"/>
              <a:gd name="connsiteX0" fmla="*/ 137355 w 1380049"/>
              <a:gd name="connsiteY0" fmla="*/ 1537306 h 1626781"/>
              <a:gd name="connsiteX1" fmla="*/ 0 w 1380049"/>
              <a:gd name="connsiteY1" fmla="*/ 0 h 1626781"/>
              <a:gd name="connsiteX2" fmla="*/ 855032 w 1380049"/>
              <a:gd name="connsiteY2" fmla="*/ 535369 h 1626781"/>
              <a:gd name="connsiteX3" fmla="*/ 1147946 w 1380049"/>
              <a:gd name="connsiteY3" fmla="*/ 454413 h 1626781"/>
              <a:gd name="connsiteX4" fmla="*/ 1265967 w 1380049"/>
              <a:gd name="connsiteY4" fmla="*/ 745716 h 1626781"/>
              <a:gd name="connsiteX5" fmla="*/ 137355 w 1380049"/>
              <a:gd name="connsiteY5" fmla="*/ 1537306 h 1626781"/>
              <a:gd name="connsiteX0" fmla="*/ 0 w 1467235"/>
              <a:gd name="connsiteY0" fmla="*/ 1573756 h 1638935"/>
              <a:gd name="connsiteX1" fmla="*/ 87186 w 1467235"/>
              <a:gd name="connsiteY1" fmla="*/ 0 h 1638935"/>
              <a:gd name="connsiteX2" fmla="*/ 942218 w 1467235"/>
              <a:gd name="connsiteY2" fmla="*/ 535369 h 1638935"/>
              <a:gd name="connsiteX3" fmla="*/ 1235132 w 1467235"/>
              <a:gd name="connsiteY3" fmla="*/ 454413 h 1638935"/>
              <a:gd name="connsiteX4" fmla="*/ 1353153 w 1467235"/>
              <a:gd name="connsiteY4" fmla="*/ 745716 h 1638935"/>
              <a:gd name="connsiteX5" fmla="*/ 0 w 1467235"/>
              <a:gd name="connsiteY5" fmla="*/ 1573756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7235" h="1638935">
                <a:moveTo>
                  <a:pt x="0" y="1573756"/>
                </a:moveTo>
                <a:lnTo>
                  <a:pt x="87186" y="0"/>
                </a:lnTo>
                <a:lnTo>
                  <a:pt x="942218" y="535369"/>
                </a:lnTo>
                <a:cubicBezTo>
                  <a:pt x="1013647" y="577829"/>
                  <a:pt x="1160840" y="414320"/>
                  <a:pt x="1235132" y="454413"/>
                </a:cubicBezTo>
                <a:cubicBezTo>
                  <a:pt x="1309424" y="494506"/>
                  <a:pt x="1637684" y="550747"/>
                  <a:pt x="1353153" y="745716"/>
                </a:cubicBezTo>
                <a:cubicBezTo>
                  <a:pt x="1095648" y="2559136"/>
                  <a:pt x="536575" y="941931"/>
                  <a:pt x="0" y="1573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13" name="Barier 6" descr="C:\Users\Nevena\Desktop\3d-wall-graphic-in-powerpoint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8521" y="1446189"/>
            <a:ext cx="1032045" cy="169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Triangle 6"/>
          <p:cNvSpPr/>
          <p:nvPr/>
        </p:nvSpPr>
        <p:spPr>
          <a:xfrm>
            <a:off x="950799" y="4054464"/>
            <a:ext cx="1874314" cy="1725362"/>
          </a:xfrm>
          <a:custGeom>
            <a:avLst/>
            <a:gdLst>
              <a:gd name="connsiteX0" fmla="*/ 0 w 4924425"/>
              <a:gd name="connsiteY0" fmla="*/ 3059727 h 3059727"/>
              <a:gd name="connsiteX1" fmla="*/ 0 w 4924425"/>
              <a:gd name="connsiteY1" fmla="*/ 0 h 3059727"/>
              <a:gd name="connsiteX2" fmla="*/ 4924425 w 4924425"/>
              <a:gd name="connsiteY2" fmla="*/ 3059727 h 3059727"/>
              <a:gd name="connsiteX3" fmla="*/ 0 w 4924425"/>
              <a:gd name="connsiteY3" fmla="*/ 3059727 h 3059727"/>
              <a:gd name="connsiteX0" fmla="*/ 123825 w 5048250"/>
              <a:gd name="connsiteY0" fmla="*/ 3002577 h 3002577"/>
              <a:gd name="connsiteX1" fmla="*/ 0 w 5048250"/>
              <a:gd name="connsiteY1" fmla="*/ 0 h 3002577"/>
              <a:gd name="connsiteX2" fmla="*/ 5048250 w 5048250"/>
              <a:gd name="connsiteY2" fmla="*/ 3002577 h 3002577"/>
              <a:gd name="connsiteX3" fmla="*/ 123825 w 5048250"/>
              <a:gd name="connsiteY3" fmla="*/ 3002577 h 3002577"/>
              <a:gd name="connsiteX0" fmla="*/ 171450 w 5095875"/>
              <a:gd name="connsiteY0" fmla="*/ 2869227 h 2869227"/>
              <a:gd name="connsiteX1" fmla="*/ 0 w 5095875"/>
              <a:gd name="connsiteY1" fmla="*/ 0 h 2869227"/>
              <a:gd name="connsiteX2" fmla="*/ 5095875 w 5095875"/>
              <a:gd name="connsiteY2" fmla="*/ 2869227 h 2869227"/>
              <a:gd name="connsiteX3" fmla="*/ 171450 w 5095875"/>
              <a:gd name="connsiteY3" fmla="*/ 2869227 h 2869227"/>
              <a:gd name="connsiteX0" fmla="*/ 171450 w 1781175"/>
              <a:gd name="connsiteY0" fmla="*/ 2869227 h 2869227"/>
              <a:gd name="connsiteX1" fmla="*/ 0 w 1781175"/>
              <a:gd name="connsiteY1" fmla="*/ 0 h 2869227"/>
              <a:gd name="connsiteX2" fmla="*/ 1781175 w 1781175"/>
              <a:gd name="connsiteY2" fmla="*/ 973752 h 2869227"/>
              <a:gd name="connsiteX3" fmla="*/ 171450 w 1781175"/>
              <a:gd name="connsiteY3" fmla="*/ 2869227 h 2869227"/>
              <a:gd name="connsiteX0" fmla="*/ 171450 w 1781175"/>
              <a:gd name="connsiteY0" fmla="*/ 2869227 h 2869227"/>
              <a:gd name="connsiteX1" fmla="*/ 0 w 1781175"/>
              <a:gd name="connsiteY1" fmla="*/ 0 h 2869227"/>
              <a:gd name="connsiteX2" fmla="*/ 1781175 w 1781175"/>
              <a:gd name="connsiteY2" fmla="*/ 973752 h 2869227"/>
              <a:gd name="connsiteX3" fmla="*/ 171450 w 1781175"/>
              <a:gd name="connsiteY3" fmla="*/ 2869227 h 2869227"/>
              <a:gd name="connsiteX0" fmla="*/ 171450 w 1769299"/>
              <a:gd name="connsiteY0" fmla="*/ 2869227 h 2869227"/>
              <a:gd name="connsiteX1" fmla="*/ 0 w 1769299"/>
              <a:gd name="connsiteY1" fmla="*/ 0 h 2869227"/>
              <a:gd name="connsiteX2" fmla="*/ 1769299 w 1769299"/>
              <a:gd name="connsiteY2" fmla="*/ 920313 h 2869227"/>
              <a:gd name="connsiteX3" fmla="*/ 171450 w 1769299"/>
              <a:gd name="connsiteY3" fmla="*/ 2869227 h 2869227"/>
              <a:gd name="connsiteX0" fmla="*/ 76448 w 1769299"/>
              <a:gd name="connsiteY0" fmla="*/ 1824198 h 1840043"/>
              <a:gd name="connsiteX1" fmla="*/ 0 w 1769299"/>
              <a:gd name="connsiteY1" fmla="*/ 0 h 1840043"/>
              <a:gd name="connsiteX2" fmla="*/ 1769299 w 1769299"/>
              <a:gd name="connsiteY2" fmla="*/ 920313 h 1840043"/>
              <a:gd name="connsiteX3" fmla="*/ 76448 w 1769299"/>
              <a:gd name="connsiteY3" fmla="*/ 1824198 h 1840043"/>
              <a:gd name="connsiteX0" fmla="*/ 0 w 1869323"/>
              <a:gd name="connsiteY0" fmla="*/ 1862258 h 1862258"/>
              <a:gd name="connsiteX1" fmla="*/ 100024 w 1869323"/>
              <a:gd name="connsiteY1" fmla="*/ 0 h 1862258"/>
              <a:gd name="connsiteX2" fmla="*/ 1869323 w 1869323"/>
              <a:gd name="connsiteY2" fmla="*/ 920313 h 1862258"/>
              <a:gd name="connsiteX3" fmla="*/ 0 w 1869323"/>
              <a:gd name="connsiteY3" fmla="*/ 1862258 h 1862258"/>
              <a:gd name="connsiteX0" fmla="*/ 0 w 1869323"/>
              <a:gd name="connsiteY0" fmla="*/ 1843228 h 1843228"/>
              <a:gd name="connsiteX1" fmla="*/ 257589 w 1869323"/>
              <a:gd name="connsiteY1" fmla="*/ 0 h 1843228"/>
              <a:gd name="connsiteX2" fmla="*/ 1869323 w 1869323"/>
              <a:gd name="connsiteY2" fmla="*/ 901283 h 1843228"/>
              <a:gd name="connsiteX3" fmla="*/ 0 w 1869323"/>
              <a:gd name="connsiteY3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888231 w 1888231"/>
              <a:gd name="connsiteY2" fmla="*/ 863223 h 1843228"/>
              <a:gd name="connsiteX3" fmla="*/ 0 w 1888231"/>
              <a:gd name="connsiteY3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600040 w 1888231"/>
              <a:gd name="connsiteY2" fmla="*/ 705130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442475 w 1888231"/>
              <a:gd name="connsiteY2" fmla="*/ 622667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442475 w 1888231"/>
              <a:gd name="connsiteY2" fmla="*/ 622667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990559"/>
              <a:gd name="connsiteY0" fmla="*/ 1843228 h 1843228"/>
              <a:gd name="connsiteX1" fmla="*/ 257589 w 1990559"/>
              <a:gd name="connsiteY1" fmla="*/ 0 h 1843228"/>
              <a:gd name="connsiteX2" fmla="*/ 1442475 w 1990559"/>
              <a:gd name="connsiteY2" fmla="*/ 622667 h 1843228"/>
              <a:gd name="connsiteX3" fmla="*/ 1707184 w 1990559"/>
              <a:gd name="connsiteY3" fmla="*/ 673414 h 1843228"/>
              <a:gd name="connsiteX4" fmla="*/ 1888231 w 1990559"/>
              <a:gd name="connsiteY4" fmla="*/ 863223 h 1843228"/>
              <a:gd name="connsiteX5" fmla="*/ 0 w 1990559"/>
              <a:gd name="connsiteY5" fmla="*/ 1843228 h 1843228"/>
              <a:gd name="connsiteX0" fmla="*/ 0 w 1993831"/>
              <a:gd name="connsiteY0" fmla="*/ 1843228 h 1843228"/>
              <a:gd name="connsiteX1" fmla="*/ 257589 w 1993831"/>
              <a:gd name="connsiteY1" fmla="*/ 0 h 1843228"/>
              <a:gd name="connsiteX2" fmla="*/ 1442475 w 1993831"/>
              <a:gd name="connsiteY2" fmla="*/ 622667 h 1843228"/>
              <a:gd name="connsiteX3" fmla="*/ 1726092 w 1993831"/>
              <a:gd name="connsiteY3" fmla="*/ 559234 h 1843228"/>
              <a:gd name="connsiteX4" fmla="*/ 1888231 w 1993831"/>
              <a:gd name="connsiteY4" fmla="*/ 863223 h 1843228"/>
              <a:gd name="connsiteX5" fmla="*/ 0 w 1993831"/>
              <a:gd name="connsiteY5" fmla="*/ 1843228 h 1843228"/>
              <a:gd name="connsiteX0" fmla="*/ 0 w 1993832"/>
              <a:gd name="connsiteY0" fmla="*/ 1843228 h 1843228"/>
              <a:gd name="connsiteX1" fmla="*/ 257589 w 1993832"/>
              <a:gd name="connsiteY1" fmla="*/ 0 h 1843228"/>
              <a:gd name="connsiteX2" fmla="*/ 1442475 w 1993832"/>
              <a:gd name="connsiteY2" fmla="*/ 622667 h 1843228"/>
              <a:gd name="connsiteX3" fmla="*/ 1726092 w 1993832"/>
              <a:gd name="connsiteY3" fmla="*/ 559234 h 1843228"/>
              <a:gd name="connsiteX4" fmla="*/ 1888231 w 1993832"/>
              <a:gd name="connsiteY4" fmla="*/ 863223 h 1843228"/>
              <a:gd name="connsiteX5" fmla="*/ 0 w 1993832"/>
              <a:gd name="connsiteY5" fmla="*/ 1843228 h 1843228"/>
              <a:gd name="connsiteX0" fmla="*/ 0 w 1989511"/>
              <a:gd name="connsiteY0" fmla="*/ 1843228 h 1843228"/>
              <a:gd name="connsiteX1" fmla="*/ 257589 w 1989511"/>
              <a:gd name="connsiteY1" fmla="*/ 0 h 1843228"/>
              <a:gd name="connsiteX2" fmla="*/ 1442475 w 1989511"/>
              <a:gd name="connsiteY2" fmla="*/ 622667 h 1843228"/>
              <a:gd name="connsiteX3" fmla="*/ 1700882 w 1989511"/>
              <a:gd name="connsiteY3" fmla="*/ 540205 h 1843228"/>
              <a:gd name="connsiteX4" fmla="*/ 1888231 w 1989511"/>
              <a:gd name="connsiteY4" fmla="*/ 863223 h 1843228"/>
              <a:gd name="connsiteX5" fmla="*/ 0 w 1989511"/>
              <a:gd name="connsiteY5" fmla="*/ 1843228 h 184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9511" h="1843228">
                <a:moveTo>
                  <a:pt x="0" y="1843228"/>
                </a:moveTo>
                <a:lnTo>
                  <a:pt x="257589" y="0"/>
                </a:lnTo>
                <a:lnTo>
                  <a:pt x="1442475" y="622667"/>
                </a:lnTo>
                <a:cubicBezTo>
                  <a:pt x="1513904" y="665127"/>
                  <a:pt x="1626590" y="500112"/>
                  <a:pt x="1700882" y="540205"/>
                </a:cubicBezTo>
                <a:cubicBezTo>
                  <a:pt x="1775174" y="580298"/>
                  <a:pt x="2172762" y="668254"/>
                  <a:pt x="1888231" y="863223"/>
                </a:cubicBezTo>
                <a:cubicBezTo>
                  <a:pt x="1630726" y="2676643"/>
                  <a:pt x="536575" y="1211403"/>
                  <a:pt x="0" y="18432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10244" name="Barier 1" descr="C:\Users\Nevena\Desktop\3d-wall-graphic-in-powerpoint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6985" y="3593561"/>
            <a:ext cx="1252680" cy="19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ight Triangle 6"/>
          <p:cNvSpPr/>
          <p:nvPr/>
        </p:nvSpPr>
        <p:spPr>
          <a:xfrm>
            <a:off x="5624385" y="3178123"/>
            <a:ext cx="1636993" cy="1497708"/>
          </a:xfrm>
          <a:custGeom>
            <a:avLst/>
            <a:gdLst>
              <a:gd name="connsiteX0" fmla="*/ 0 w 4924425"/>
              <a:gd name="connsiteY0" fmla="*/ 3059727 h 3059727"/>
              <a:gd name="connsiteX1" fmla="*/ 0 w 4924425"/>
              <a:gd name="connsiteY1" fmla="*/ 0 h 3059727"/>
              <a:gd name="connsiteX2" fmla="*/ 4924425 w 4924425"/>
              <a:gd name="connsiteY2" fmla="*/ 3059727 h 3059727"/>
              <a:gd name="connsiteX3" fmla="*/ 0 w 4924425"/>
              <a:gd name="connsiteY3" fmla="*/ 3059727 h 3059727"/>
              <a:gd name="connsiteX0" fmla="*/ 123825 w 5048250"/>
              <a:gd name="connsiteY0" fmla="*/ 3002577 h 3002577"/>
              <a:gd name="connsiteX1" fmla="*/ 0 w 5048250"/>
              <a:gd name="connsiteY1" fmla="*/ 0 h 3002577"/>
              <a:gd name="connsiteX2" fmla="*/ 5048250 w 5048250"/>
              <a:gd name="connsiteY2" fmla="*/ 3002577 h 3002577"/>
              <a:gd name="connsiteX3" fmla="*/ 123825 w 5048250"/>
              <a:gd name="connsiteY3" fmla="*/ 3002577 h 3002577"/>
              <a:gd name="connsiteX0" fmla="*/ 171450 w 5095875"/>
              <a:gd name="connsiteY0" fmla="*/ 2869227 h 2869227"/>
              <a:gd name="connsiteX1" fmla="*/ 0 w 5095875"/>
              <a:gd name="connsiteY1" fmla="*/ 0 h 2869227"/>
              <a:gd name="connsiteX2" fmla="*/ 5095875 w 5095875"/>
              <a:gd name="connsiteY2" fmla="*/ 2869227 h 2869227"/>
              <a:gd name="connsiteX3" fmla="*/ 171450 w 5095875"/>
              <a:gd name="connsiteY3" fmla="*/ 2869227 h 2869227"/>
              <a:gd name="connsiteX0" fmla="*/ 171450 w 1781175"/>
              <a:gd name="connsiteY0" fmla="*/ 2869227 h 2869227"/>
              <a:gd name="connsiteX1" fmla="*/ 0 w 1781175"/>
              <a:gd name="connsiteY1" fmla="*/ 0 h 2869227"/>
              <a:gd name="connsiteX2" fmla="*/ 1781175 w 1781175"/>
              <a:gd name="connsiteY2" fmla="*/ 973752 h 2869227"/>
              <a:gd name="connsiteX3" fmla="*/ 171450 w 1781175"/>
              <a:gd name="connsiteY3" fmla="*/ 2869227 h 2869227"/>
              <a:gd name="connsiteX0" fmla="*/ 171450 w 1781175"/>
              <a:gd name="connsiteY0" fmla="*/ 2869227 h 2869227"/>
              <a:gd name="connsiteX1" fmla="*/ 0 w 1781175"/>
              <a:gd name="connsiteY1" fmla="*/ 0 h 2869227"/>
              <a:gd name="connsiteX2" fmla="*/ 1781175 w 1781175"/>
              <a:gd name="connsiteY2" fmla="*/ 973752 h 2869227"/>
              <a:gd name="connsiteX3" fmla="*/ 171450 w 1781175"/>
              <a:gd name="connsiteY3" fmla="*/ 2869227 h 2869227"/>
              <a:gd name="connsiteX0" fmla="*/ 171450 w 1769299"/>
              <a:gd name="connsiteY0" fmla="*/ 2869227 h 2869227"/>
              <a:gd name="connsiteX1" fmla="*/ 0 w 1769299"/>
              <a:gd name="connsiteY1" fmla="*/ 0 h 2869227"/>
              <a:gd name="connsiteX2" fmla="*/ 1769299 w 1769299"/>
              <a:gd name="connsiteY2" fmla="*/ 920313 h 2869227"/>
              <a:gd name="connsiteX3" fmla="*/ 171450 w 1769299"/>
              <a:gd name="connsiteY3" fmla="*/ 2869227 h 2869227"/>
              <a:gd name="connsiteX0" fmla="*/ 76448 w 1769299"/>
              <a:gd name="connsiteY0" fmla="*/ 1824198 h 1840043"/>
              <a:gd name="connsiteX1" fmla="*/ 0 w 1769299"/>
              <a:gd name="connsiteY1" fmla="*/ 0 h 1840043"/>
              <a:gd name="connsiteX2" fmla="*/ 1769299 w 1769299"/>
              <a:gd name="connsiteY2" fmla="*/ 920313 h 1840043"/>
              <a:gd name="connsiteX3" fmla="*/ 76448 w 1769299"/>
              <a:gd name="connsiteY3" fmla="*/ 1824198 h 1840043"/>
              <a:gd name="connsiteX0" fmla="*/ 0 w 1869323"/>
              <a:gd name="connsiteY0" fmla="*/ 1862258 h 1862258"/>
              <a:gd name="connsiteX1" fmla="*/ 100024 w 1869323"/>
              <a:gd name="connsiteY1" fmla="*/ 0 h 1862258"/>
              <a:gd name="connsiteX2" fmla="*/ 1869323 w 1869323"/>
              <a:gd name="connsiteY2" fmla="*/ 920313 h 1862258"/>
              <a:gd name="connsiteX3" fmla="*/ 0 w 1869323"/>
              <a:gd name="connsiteY3" fmla="*/ 1862258 h 1862258"/>
              <a:gd name="connsiteX0" fmla="*/ 0 w 1869323"/>
              <a:gd name="connsiteY0" fmla="*/ 1843228 h 1843228"/>
              <a:gd name="connsiteX1" fmla="*/ 257589 w 1869323"/>
              <a:gd name="connsiteY1" fmla="*/ 0 h 1843228"/>
              <a:gd name="connsiteX2" fmla="*/ 1869323 w 1869323"/>
              <a:gd name="connsiteY2" fmla="*/ 901283 h 1843228"/>
              <a:gd name="connsiteX3" fmla="*/ 0 w 1869323"/>
              <a:gd name="connsiteY3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888231 w 1888231"/>
              <a:gd name="connsiteY2" fmla="*/ 863223 h 1843228"/>
              <a:gd name="connsiteX3" fmla="*/ 0 w 1888231"/>
              <a:gd name="connsiteY3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600040 w 1888231"/>
              <a:gd name="connsiteY2" fmla="*/ 705130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442475 w 1888231"/>
              <a:gd name="connsiteY2" fmla="*/ 622667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442475 w 1888231"/>
              <a:gd name="connsiteY2" fmla="*/ 622667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990559"/>
              <a:gd name="connsiteY0" fmla="*/ 1843228 h 1843228"/>
              <a:gd name="connsiteX1" fmla="*/ 257589 w 1990559"/>
              <a:gd name="connsiteY1" fmla="*/ 0 h 1843228"/>
              <a:gd name="connsiteX2" fmla="*/ 1442475 w 1990559"/>
              <a:gd name="connsiteY2" fmla="*/ 622667 h 1843228"/>
              <a:gd name="connsiteX3" fmla="*/ 1707184 w 1990559"/>
              <a:gd name="connsiteY3" fmla="*/ 673414 h 1843228"/>
              <a:gd name="connsiteX4" fmla="*/ 1888231 w 1990559"/>
              <a:gd name="connsiteY4" fmla="*/ 863223 h 1843228"/>
              <a:gd name="connsiteX5" fmla="*/ 0 w 1990559"/>
              <a:gd name="connsiteY5" fmla="*/ 1843228 h 1843228"/>
              <a:gd name="connsiteX0" fmla="*/ 0 w 1993831"/>
              <a:gd name="connsiteY0" fmla="*/ 1843228 h 1843228"/>
              <a:gd name="connsiteX1" fmla="*/ 257589 w 1993831"/>
              <a:gd name="connsiteY1" fmla="*/ 0 h 1843228"/>
              <a:gd name="connsiteX2" fmla="*/ 1442475 w 1993831"/>
              <a:gd name="connsiteY2" fmla="*/ 622667 h 1843228"/>
              <a:gd name="connsiteX3" fmla="*/ 1726092 w 1993831"/>
              <a:gd name="connsiteY3" fmla="*/ 559234 h 1843228"/>
              <a:gd name="connsiteX4" fmla="*/ 1888231 w 1993831"/>
              <a:gd name="connsiteY4" fmla="*/ 863223 h 1843228"/>
              <a:gd name="connsiteX5" fmla="*/ 0 w 1993831"/>
              <a:gd name="connsiteY5" fmla="*/ 1843228 h 1843228"/>
              <a:gd name="connsiteX0" fmla="*/ 0 w 1993832"/>
              <a:gd name="connsiteY0" fmla="*/ 1843228 h 1843228"/>
              <a:gd name="connsiteX1" fmla="*/ 257589 w 1993832"/>
              <a:gd name="connsiteY1" fmla="*/ 0 h 1843228"/>
              <a:gd name="connsiteX2" fmla="*/ 1442475 w 1993832"/>
              <a:gd name="connsiteY2" fmla="*/ 622667 h 1843228"/>
              <a:gd name="connsiteX3" fmla="*/ 1726092 w 1993832"/>
              <a:gd name="connsiteY3" fmla="*/ 559234 h 1843228"/>
              <a:gd name="connsiteX4" fmla="*/ 1888231 w 1993832"/>
              <a:gd name="connsiteY4" fmla="*/ 863223 h 1843228"/>
              <a:gd name="connsiteX5" fmla="*/ 0 w 1993832"/>
              <a:gd name="connsiteY5" fmla="*/ 1843228 h 1843228"/>
              <a:gd name="connsiteX0" fmla="*/ 0 w 1989511"/>
              <a:gd name="connsiteY0" fmla="*/ 1843228 h 1843228"/>
              <a:gd name="connsiteX1" fmla="*/ 257589 w 1989511"/>
              <a:gd name="connsiteY1" fmla="*/ 0 h 1843228"/>
              <a:gd name="connsiteX2" fmla="*/ 1442475 w 1989511"/>
              <a:gd name="connsiteY2" fmla="*/ 622667 h 1843228"/>
              <a:gd name="connsiteX3" fmla="*/ 1700882 w 1989511"/>
              <a:gd name="connsiteY3" fmla="*/ 540205 h 1843228"/>
              <a:gd name="connsiteX4" fmla="*/ 1888231 w 1989511"/>
              <a:gd name="connsiteY4" fmla="*/ 863223 h 1843228"/>
              <a:gd name="connsiteX5" fmla="*/ 0 w 1989511"/>
              <a:gd name="connsiteY5" fmla="*/ 1843228 h 1843228"/>
              <a:gd name="connsiteX0" fmla="*/ 0 w 1999760"/>
              <a:gd name="connsiteY0" fmla="*/ 1843228 h 1843228"/>
              <a:gd name="connsiteX1" fmla="*/ 257589 w 1999760"/>
              <a:gd name="connsiteY1" fmla="*/ 0 h 1843228"/>
              <a:gd name="connsiteX2" fmla="*/ 1442475 w 1999760"/>
              <a:gd name="connsiteY2" fmla="*/ 622667 h 1843228"/>
              <a:gd name="connsiteX3" fmla="*/ 1757605 w 1999760"/>
              <a:gd name="connsiteY3" fmla="*/ 571921 h 1843228"/>
              <a:gd name="connsiteX4" fmla="*/ 1888231 w 1999760"/>
              <a:gd name="connsiteY4" fmla="*/ 863223 h 1843228"/>
              <a:gd name="connsiteX5" fmla="*/ 0 w 1999760"/>
              <a:gd name="connsiteY5" fmla="*/ 1843228 h 1843228"/>
              <a:gd name="connsiteX0" fmla="*/ 0 w 2002313"/>
              <a:gd name="connsiteY0" fmla="*/ 1843228 h 1843228"/>
              <a:gd name="connsiteX1" fmla="*/ 257589 w 2002313"/>
              <a:gd name="connsiteY1" fmla="*/ 0 h 1843228"/>
              <a:gd name="connsiteX2" fmla="*/ 1442475 w 2002313"/>
              <a:gd name="connsiteY2" fmla="*/ 622667 h 1843228"/>
              <a:gd name="connsiteX3" fmla="*/ 1770210 w 2002313"/>
              <a:gd name="connsiteY3" fmla="*/ 514831 h 1843228"/>
              <a:gd name="connsiteX4" fmla="*/ 1888231 w 2002313"/>
              <a:gd name="connsiteY4" fmla="*/ 863223 h 1843228"/>
              <a:gd name="connsiteX5" fmla="*/ 0 w 2002313"/>
              <a:gd name="connsiteY5" fmla="*/ 1843228 h 1843228"/>
              <a:gd name="connsiteX0" fmla="*/ 0 w 1994969"/>
              <a:gd name="connsiteY0" fmla="*/ 1843228 h 1843228"/>
              <a:gd name="connsiteX1" fmla="*/ 257589 w 1994969"/>
              <a:gd name="connsiteY1" fmla="*/ 0 h 1843228"/>
              <a:gd name="connsiteX2" fmla="*/ 1442475 w 1994969"/>
              <a:gd name="connsiteY2" fmla="*/ 622667 h 1843228"/>
              <a:gd name="connsiteX3" fmla="*/ 1732394 w 1994969"/>
              <a:gd name="connsiteY3" fmla="*/ 552891 h 1843228"/>
              <a:gd name="connsiteX4" fmla="*/ 1888231 w 1994969"/>
              <a:gd name="connsiteY4" fmla="*/ 863223 h 1843228"/>
              <a:gd name="connsiteX5" fmla="*/ 0 w 1994969"/>
              <a:gd name="connsiteY5" fmla="*/ 1843228 h 1843228"/>
              <a:gd name="connsiteX0" fmla="*/ 0 w 1994969"/>
              <a:gd name="connsiteY0" fmla="*/ 1779795 h 1779795"/>
              <a:gd name="connsiteX1" fmla="*/ 402548 w 1994969"/>
              <a:gd name="connsiteY1" fmla="*/ 0 h 1779795"/>
              <a:gd name="connsiteX2" fmla="*/ 1442475 w 1994969"/>
              <a:gd name="connsiteY2" fmla="*/ 559234 h 1779795"/>
              <a:gd name="connsiteX3" fmla="*/ 1732394 w 1994969"/>
              <a:gd name="connsiteY3" fmla="*/ 489458 h 1779795"/>
              <a:gd name="connsiteX4" fmla="*/ 1888231 w 1994969"/>
              <a:gd name="connsiteY4" fmla="*/ 799790 h 1779795"/>
              <a:gd name="connsiteX5" fmla="*/ 0 w 1994969"/>
              <a:gd name="connsiteY5" fmla="*/ 1779795 h 1779795"/>
              <a:gd name="connsiteX0" fmla="*/ 0 w 1994969"/>
              <a:gd name="connsiteY0" fmla="*/ 1779795 h 1779795"/>
              <a:gd name="connsiteX1" fmla="*/ 522297 w 1994969"/>
              <a:gd name="connsiteY1" fmla="*/ 0 h 1779795"/>
              <a:gd name="connsiteX2" fmla="*/ 1442475 w 1994969"/>
              <a:gd name="connsiteY2" fmla="*/ 559234 h 1779795"/>
              <a:gd name="connsiteX3" fmla="*/ 1732394 w 1994969"/>
              <a:gd name="connsiteY3" fmla="*/ 489458 h 1779795"/>
              <a:gd name="connsiteX4" fmla="*/ 1888231 w 1994969"/>
              <a:gd name="connsiteY4" fmla="*/ 799790 h 1779795"/>
              <a:gd name="connsiteX5" fmla="*/ 0 w 1994969"/>
              <a:gd name="connsiteY5" fmla="*/ 1779795 h 1779795"/>
              <a:gd name="connsiteX0" fmla="*/ 0 w 1994969"/>
              <a:gd name="connsiteY0" fmla="*/ 1779795 h 1779795"/>
              <a:gd name="connsiteX1" fmla="*/ 522297 w 1994969"/>
              <a:gd name="connsiteY1" fmla="*/ 0 h 1779795"/>
              <a:gd name="connsiteX2" fmla="*/ 1448778 w 1994969"/>
              <a:gd name="connsiteY2" fmla="*/ 590951 h 1779795"/>
              <a:gd name="connsiteX3" fmla="*/ 1732394 w 1994969"/>
              <a:gd name="connsiteY3" fmla="*/ 489458 h 1779795"/>
              <a:gd name="connsiteX4" fmla="*/ 1888231 w 1994969"/>
              <a:gd name="connsiteY4" fmla="*/ 799790 h 1779795"/>
              <a:gd name="connsiteX5" fmla="*/ 0 w 1994969"/>
              <a:gd name="connsiteY5" fmla="*/ 1779795 h 1779795"/>
              <a:gd name="connsiteX0" fmla="*/ 0 w 1994969"/>
              <a:gd name="connsiteY0" fmla="*/ 1779795 h 1779795"/>
              <a:gd name="connsiteX1" fmla="*/ 522297 w 1994969"/>
              <a:gd name="connsiteY1" fmla="*/ 0 h 1779795"/>
              <a:gd name="connsiteX2" fmla="*/ 1467686 w 1994969"/>
              <a:gd name="connsiteY2" fmla="*/ 571921 h 1779795"/>
              <a:gd name="connsiteX3" fmla="*/ 1732394 w 1994969"/>
              <a:gd name="connsiteY3" fmla="*/ 489458 h 1779795"/>
              <a:gd name="connsiteX4" fmla="*/ 1888231 w 1994969"/>
              <a:gd name="connsiteY4" fmla="*/ 799790 h 1779795"/>
              <a:gd name="connsiteX5" fmla="*/ 0 w 1994969"/>
              <a:gd name="connsiteY5" fmla="*/ 1779795 h 1779795"/>
              <a:gd name="connsiteX0" fmla="*/ 0 w 1994969"/>
              <a:gd name="connsiteY0" fmla="*/ 1779795 h 1779795"/>
              <a:gd name="connsiteX1" fmla="*/ 522297 w 1994969"/>
              <a:gd name="connsiteY1" fmla="*/ 0 h 1779795"/>
              <a:gd name="connsiteX2" fmla="*/ 1467686 w 1994969"/>
              <a:gd name="connsiteY2" fmla="*/ 571921 h 1779795"/>
              <a:gd name="connsiteX3" fmla="*/ 1732394 w 1994969"/>
              <a:gd name="connsiteY3" fmla="*/ 464084 h 1779795"/>
              <a:gd name="connsiteX4" fmla="*/ 1888231 w 1994969"/>
              <a:gd name="connsiteY4" fmla="*/ 799790 h 1779795"/>
              <a:gd name="connsiteX5" fmla="*/ 0 w 1994969"/>
              <a:gd name="connsiteY5" fmla="*/ 1779795 h 1779795"/>
              <a:gd name="connsiteX0" fmla="*/ 0 w 1994969"/>
              <a:gd name="connsiteY0" fmla="*/ 1786139 h 1786139"/>
              <a:gd name="connsiteX1" fmla="*/ 541205 w 1994969"/>
              <a:gd name="connsiteY1" fmla="*/ 0 h 1786139"/>
              <a:gd name="connsiteX2" fmla="*/ 1467686 w 1994969"/>
              <a:gd name="connsiteY2" fmla="*/ 578265 h 1786139"/>
              <a:gd name="connsiteX3" fmla="*/ 1732394 w 1994969"/>
              <a:gd name="connsiteY3" fmla="*/ 470428 h 1786139"/>
              <a:gd name="connsiteX4" fmla="*/ 1888231 w 1994969"/>
              <a:gd name="connsiteY4" fmla="*/ 806134 h 1786139"/>
              <a:gd name="connsiteX5" fmla="*/ 0 w 1994969"/>
              <a:gd name="connsiteY5" fmla="*/ 1786139 h 1786139"/>
              <a:gd name="connsiteX0" fmla="*/ 0 w 1730260"/>
              <a:gd name="connsiteY0" fmla="*/ 1481661 h 1650769"/>
              <a:gd name="connsiteX1" fmla="*/ 276496 w 1730260"/>
              <a:gd name="connsiteY1" fmla="*/ 0 h 1650769"/>
              <a:gd name="connsiteX2" fmla="*/ 1202977 w 1730260"/>
              <a:gd name="connsiteY2" fmla="*/ 578265 h 1650769"/>
              <a:gd name="connsiteX3" fmla="*/ 1467685 w 1730260"/>
              <a:gd name="connsiteY3" fmla="*/ 470428 h 1650769"/>
              <a:gd name="connsiteX4" fmla="*/ 1623522 w 1730260"/>
              <a:gd name="connsiteY4" fmla="*/ 806134 h 1650769"/>
              <a:gd name="connsiteX5" fmla="*/ 0 w 1730260"/>
              <a:gd name="connsiteY5" fmla="*/ 1481661 h 1650769"/>
              <a:gd name="connsiteX0" fmla="*/ 0 w 1737604"/>
              <a:gd name="connsiteY0" fmla="*/ 1481661 h 1650769"/>
              <a:gd name="connsiteX1" fmla="*/ 276496 w 1737604"/>
              <a:gd name="connsiteY1" fmla="*/ 0 h 1650769"/>
              <a:gd name="connsiteX2" fmla="*/ 1202977 w 1737604"/>
              <a:gd name="connsiteY2" fmla="*/ 578265 h 1650769"/>
              <a:gd name="connsiteX3" fmla="*/ 1505501 w 1737604"/>
              <a:gd name="connsiteY3" fmla="*/ 514831 h 1650769"/>
              <a:gd name="connsiteX4" fmla="*/ 1623522 w 1737604"/>
              <a:gd name="connsiteY4" fmla="*/ 806134 h 1650769"/>
              <a:gd name="connsiteX5" fmla="*/ 0 w 1737604"/>
              <a:gd name="connsiteY5" fmla="*/ 1481661 h 1650769"/>
              <a:gd name="connsiteX0" fmla="*/ 0 w 1737604"/>
              <a:gd name="connsiteY0" fmla="*/ 1437259 h 1606367"/>
              <a:gd name="connsiteX1" fmla="*/ 295403 w 1737604"/>
              <a:gd name="connsiteY1" fmla="*/ 0 h 1606367"/>
              <a:gd name="connsiteX2" fmla="*/ 1202977 w 1737604"/>
              <a:gd name="connsiteY2" fmla="*/ 533863 h 1606367"/>
              <a:gd name="connsiteX3" fmla="*/ 1505501 w 1737604"/>
              <a:gd name="connsiteY3" fmla="*/ 470429 h 1606367"/>
              <a:gd name="connsiteX4" fmla="*/ 1623522 w 1737604"/>
              <a:gd name="connsiteY4" fmla="*/ 761732 h 1606367"/>
              <a:gd name="connsiteX5" fmla="*/ 0 w 1737604"/>
              <a:gd name="connsiteY5" fmla="*/ 1437259 h 1606367"/>
              <a:gd name="connsiteX0" fmla="*/ 0 w 1737604"/>
              <a:gd name="connsiteY0" fmla="*/ 1430915 h 1600023"/>
              <a:gd name="connsiteX1" fmla="*/ 314311 w 1737604"/>
              <a:gd name="connsiteY1" fmla="*/ 0 h 1600023"/>
              <a:gd name="connsiteX2" fmla="*/ 1202977 w 1737604"/>
              <a:gd name="connsiteY2" fmla="*/ 527519 h 1600023"/>
              <a:gd name="connsiteX3" fmla="*/ 1505501 w 1737604"/>
              <a:gd name="connsiteY3" fmla="*/ 464085 h 1600023"/>
              <a:gd name="connsiteX4" fmla="*/ 1623522 w 1737604"/>
              <a:gd name="connsiteY4" fmla="*/ 755388 h 1600023"/>
              <a:gd name="connsiteX5" fmla="*/ 0 w 1737604"/>
              <a:gd name="connsiteY5" fmla="*/ 1430915 h 1600023"/>
              <a:gd name="connsiteX0" fmla="*/ 0 w 1737604"/>
              <a:gd name="connsiteY0" fmla="*/ 1430915 h 1600023"/>
              <a:gd name="connsiteX1" fmla="*/ 314311 w 1737604"/>
              <a:gd name="connsiteY1" fmla="*/ 0 h 1600023"/>
              <a:gd name="connsiteX2" fmla="*/ 1202977 w 1737604"/>
              <a:gd name="connsiteY2" fmla="*/ 565578 h 1600023"/>
              <a:gd name="connsiteX3" fmla="*/ 1505501 w 1737604"/>
              <a:gd name="connsiteY3" fmla="*/ 464085 h 1600023"/>
              <a:gd name="connsiteX4" fmla="*/ 1623522 w 1737604"/>
              <a:gd name="connsiteY4" fmla="*/ 755388 h 1600023"/>
              <a:gd name="connsiteX5" fmla="*/ 0 w 1737604"/>
              <a:gd name="connsiteY5" fmla="*/ 1430915 h 1600023"/>
              <a:gd name="connsiteX0" fmla="*/ 0 w 1737604"/>
              <a:gd name="connsiteY0" fmla="*/ 1430915 h 1600023"/>
              <a:gd name="connsiteX1" fmla="*/ 314311 w 1737604"/>
              <a:gd name="connsiteY1" fmla="*/ 0 h 1600023"/>
              <a:gd name="connsiteX2" fmla="*/ 1202977 w 1737604"/>
              <a:gd name="connsiteY2" fmla="*/ 540205 h 1600023"/>
              <a:gd name="connsiteX3" fmla="*/ 1505501 w 1737604"/>
              <a:gd name="connsiteY3" fmla="*/ 464085 h 1600023"/>
              <a:gd name="connsiteX4" fmla="*/ 1623522 w 1737604"/>
              <a:gd name="connsiteY4" fmla="*/ 755388 h 1600023"/>
              <a:gd name="connsiteX5" fmla="*/ 0 w 1737604"/>
              <a:gd name="connsiteY5" fmla="*/ 1430915 h 160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7604" h="1600023">
                <a:moveTo>
                  <a:pt x="0" y="1430915"/>
                </a:moveTo>
                <a:lnTo>
                  <a:pt x="314311" y="0"/>
                </a:lnTo>
                <a:lnTo>
                  <a:pt x="1202977" y="540205"/>
                </a:lnTo>
                <a:cubicBezTo>
                  <a:pt x="1274406" y="582665"/>
                  <a:pt x="1431209" y="423992"/>
                  <a:pt x="1505501" y="464085"/>
                </a:cubicBezTo>
                <a:cubicBezTo>
                  <a:pt x="1579793" y="504178"/>
                  <a:pt x="1908053" y="560419"/>
                  <a:pt x="1623522" y="755388"/>
                </a:cubicBezTo>
                <a:cubicBezTo>
                  <a:pt x="1366017" y="2568808"/>
                  <a:pt x="536575" y="799090"/>
                  <a:pt x="0" y="14309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1" name="Right Triangle 6"/>
          <p:cNvSpPr/>
          <p:nvPr/>
        </p:nvSpPr>
        <p:spPr>
          <a:xfrm>
            <a:off x="-427151" y="4843190"/>
            <a:ext cx="1874314" cy="1757112"/>
          </a:xfrm>
          <a:custGeom>
            <a:avLst/>
            <a:gdLst>
              <a:gd name="connsiteX0" fmla="*/ 0 w 4924425"/>
              <a:gd name="connsiteY0" fmla="*/ 3059727 h 3059727"/>
              <a:gd name="connsiteX1" fmla="*/ 0 w 4924425"/>
              <a:gd name="connsiteY1" fmla="*/ 0 h 3059727"/>
              <a:gd name="connsiteX2" fmla="*/ 4924425 w 4924425"/>
              <a:gd name="connsiteY2" fmla="*/ 3059727 h 3059727"/>
              <a:gd name="connsiteX3" fmla="*/ 0 w 4924425"/>
              <a:gd name="connsiteY3" fmla="*/ 3059727 h 3059727"/>
              <a:gd name="connsiteX0" fmla="*/ 123825 w 5048250"/>
              <a:gd name="connsiteY0" fmla="*/ 3002577 h 3002577"/>
              <a:gd name="connsiteX1" fmla="*/ 0 w 5048250"/>
              <a:gd name="connsiteY1" fmla="*/ 0 h 3002577"/>
              <a:gd name="connsiteX2" fmla="*/ 5048250 w 5048250"/>
              <a:gd name="connsiteY2" fmla="*/ 3002577 h 3002577"/>
              <a:gd name="connsiteX3" fmla="*/ 123825 w 5048250"/>
              <a:gd name="connsiteY3" fmla="*/ 3002577 h 3002577"/>
              <a:gd name="connsiteX0" fmla="*/ 171450 w 5095875"/>
              <a:gd name="connsiteY0" fmla="*/ 2869227 h 2869227"/>
              <a:gd name="connsiteX1" fmla="*/ 0 w 5095875"/>
              <a:gd name="connsiteY1" fmla="*/ 0 h 2869227"/>
              <a:gd name="connsiteX2" fmla="*/ 5095875 w 5095875"/>
              <a:gd name="connsiteY2" fmla="*/ 2869227 h 2869227"/>
              <a:gd name="connsiteX3" fmla="*/ 171450 w 5095875"/>
              <a:gd name="connsiteY3" fmla="*/ 2869227 h 2869227"/>
              <a:gd name="connsiteX0" fmla="*/ 171450 w 1781175"/>
              <a:gd name="connsiteY0" fmla="*/ 2869227 h 2869227"/>
              <a:gd name="connsiteX1" fmla="*/ 0 w 1781175"/>
              <a:gd name="connsiteY1" fmla="*/ 0 h 2869227"/>
              <a:gd name="connsiteX2" fmla="*/ 1781175 w 1781175"/>
              <a:gd name="connsiteY2" fmla="*/ 973752 h 2869227"/>
              <a:gd name="connsiteX3" fmla="*/ 171450 w 1781175"/>
              <a:gd name="connsiteY3" fmla="*/ 2869227 h 2869227"/>
              <a:gd name="connsiteX0" fmla="*/ 171450 w 1781175"/>
              <a:gd name="connsiteY0" fmla="*/ 2869227 h 2869227"/>
              <a:gd name="connsiteX1" fmla="*/ 0 w 1781175"/>
              <a:gd name="connsiteY1" fmla="*/ 0 h 2869227"/>
              <a:gd name="connsiteX2" fmla="*/ 1781175 w 1781175"/>
              <a:gd name="connsiteY2" fmla="*/ 973752 h 2869227"/>
              <a:gd name="connsiteX3" fmla="*/ 171450 w 1781175"/>
              <a:gd name="connsiteY3" fmla="*/ 2869227 h 2869227"/>
              <a:gd name="connsiteX0" fmla="*/ 171450 w 1769299"/>
              <a:gd name="connsiteY0" fmla="*/ 2869227 h 2869227"/>
              <a:gd name="connsiteX1" fmla="*/ 0 w 1769299"/>
              <a:gd name="connsiteY1" fmla="*/ 0 h 2869227"/>
              <a:gd name="connsiteX2" fmla="*/ 1769299 w 1769299"/>
              <a:gd name="connsiteY2" fmla="*/ 920313 h 2869227"/>
              <a:gd name="connsiteX3" fmla="*/ 171450 w 1769299"/>
              <a:gd name="connsiteY3" fmla="*/ 2869227 h 2869227"/>
              <a:gd name="connsiteX0" fmla="*/ 76448 w 1769299"/>
              <a:gd name="connsiteY0" fmla="*/ 1824198 h 1840043"/>
              <a:gd name="connsiteX1" fmla="*/ 0 w 1769299"/>
              <a:gd name="connsiteY1" fmla="*/ 0 h 1840043"/>
              <a:gd name="connsiteX2" fmla="*/ 1769299 w 1769299"/>
              <a:gd name="connsiteY2" fmla="*/ 920313 h 1840043"/>
              <a:gd name="connsiteX3" fmla="*/ 76448 w 1769299"/>
              <a:gd name="connsiteY3" fmla="*/ 1824198 h 1840043"/>
              <a:gd name="connsiteX0" fmla="*/ 0 w 1869323"/>
              <a:gd name="connsiteY0" fmla="*/ 1862258 h 1862258"/>
              <a:gd name="connsiteX1" fmla="*/ 100024 w 1869323"/>
              <a:gd name="connsiteY1" fmla="*/ 0 h 1862258"/>
              <a:gd name="connsiteX2" fmla="*/ 1869323 w 1869323"/>
              <a:gd name="connsiteY2" fmla="*/ 920313 h 1862258"/>
              <a:gd name="connsiteX3" fmla="*/ 0 w 1869323"/>
              <a:gd name="connsiteY3" fmla="*/ 1862258 h 1862258"/>
              <a:gd name="connsiteX0" fmla="*/ 0 w 1869323"/>
              <a:gd name="connsiteY0" fmla="*/ 1843228 h 1843228"/>
              <a:gd name="connsiteX1" fmla="*/ 257589 w 1869323"/>
              <a:gd name="connsiteY1" fmla="*/ 0 h 1843228"/>
              <a:gd name="connsiteX2" fmla="*/ 1869323 w 1869323"/>
              <a:gd name="connsiteY2" fmla="*/ 901283 h 1843228"/>
              <a:gd name="connsiteX3" fmla="*/ 0 w 1869323"/>
              <a:gd name="connsiteY3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888231 w 1888231"/>
              <a:gd name="connsiteY2" fmla="*/ 863223 h 1843228"/>
              <a:gd name="connsiteX3" fmla="*/ 0 w 1888231"/>
              <a:gd name="connsiteY3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600040 w 1888231"/>
              <a:gd name="connsiteY2" fmla="*/ 705130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442475 w 1888231"/>
              <a:gd name="connsiteY2" fmla="*/ 622667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442475 w 1888231"/>
              <a:gd name="connsiteY2" fmla="*/ 622667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990559"/>
              <a:gd name="connsiteY0" fmla="*/ 1843228 h 1843228"/>
              <a:gd name="connsiteX1" fmla="*/ 257589 w 1990559"/>
              <a:gd name="connsiteY1" fmla="*/ 0 h 1843228"/>
              <a:gd name="connsiteX2" fmla="*/ 1442475 w 1990559"/>
              <a:gd name="connsiteY2" fmla="*/ 622667 h 1843228"/>
              <a:gd name="connsiteX3" fmla="*/ 1707184 w 1990559"/>
              <a:gd name="connsiteY3" fmla="*/ 673414 h 1843228"/>
              <a:gd name="connsiteX4" fmla="*/ 1888231 w 1990559"/>
              <a:gd name="connsiteY4" fmla="*/ 863223 h 1843228"/>
              <a:gd name="connsiteX5" fmla="*/ 0 w 1990559"/>
              <a:gd name="connsiteY5" fmla="*/ 1843228 h 1843228"/>
              <a:gd name="connsiteX0" fmla="*/ 0 w 1993831"/>
              <a:gd name="connsiteY0" fmla="*/ 1843228 h 1843228"/>
              <a:gd name="connsiteX1" fmla="*/ 257589 w 1993831"/>
              <a:gd name="connsiteY1" fmla="*/ 0 h 1843228"/>
              <a:gd name="connsiteX2" fmla="*/ 1442475 w 1993831"/>
              <a:gd name="connsiteY2" fmla="*/ 622667 h 1843228"/>
              <a:gd name="connsiteX3" fmla="*/ 1726092 w 1993831"/>
              <a:gd name="connsiteY3" fmla="*/ 559234 h 1843228"/>
              <a:gd name="connsiteX4" fmla="*/ 1888231 w 1993831"/>
              <a:gd name="connsiteY4" fmla="*/ 863223 h 1843228"/>
              <a:gd name="connsiteX5" fmla="*/ 0 w 1993831"/>
              <a:gd name="connsiteY5" fmla="*/ 1843228 h 1843228"/>
              <a:gd name="connsiteX0" fmla="*/ 0 w 1993832"/>
              <a:gd name="connsiteY0" fmla="*/ 1843228 h 1843228"/>
              <a:gd name="connsiteX1" fmla="*/ 257589 w 1993832"/>
              <a:gd name="connsiteY1" fmla="*/ 0 h 1843228"/>
              <a:gd name="connsiteX2" fmla="*/ 1442475 w 1993832"/>
              <a:gd name="connsiteY2" fmla="*/ 622667 h 1843228"/>
              <a:gd name="connsiteX3" fmla="*/ 1726092 w 1993832"/>
              <a:gd name="connsiteY3" fmla="*/ 559234 h 1843228"/>
              <a:gd name="connsiteX4" fmla="*/ 1888231 w 1993832"/>
              <a:gd name="connsiteY4" fmla="*/ 863223 h 1843228"/>
              <a:gd name="connsiteX5" fmla="*/ 0 w 1993832"/>
              <a:gd name="connsiteY5" fmla="*/ 1843228 h 1843228"/>
              <a:gd name="connsiteX0" fmla="*/ 0 w 1989511"/>
              <a:gd name="connsiteY0" fmla="*/ 1843228 h 1843228"/>
              <a:gd name="connsiteX1" fmla="*/ 257589 w 1989511"/>
              <a:gd name="connsiteY1" fmla="*/ 0 h 1843228"/>
              <a:gd name="connsiteX2" fmla="*/ 1442475 w 1989511"/>
              <a:gd name="connsiteY2" fmla="*/ 622667 h 1843228"/>
              <a:gd name="connsiteX3" fmla="*/ 1700882 w 1989511"/>
              <a:gd name="connsiteY3" fmla="*/ 540205 h 1843228"/>
              <a:gd name="connsiteX4" fmla="*/ 1888231 w 1989511"/>
              <a:gd name="connsiteY4" fmla="*/ 863223 h 1843228"/>
              <a:gd name="connsiteX5" fmla="*/ 0 w 1989511"/>
              <a:gd name="connsiteY5" fmla="*/ 1843228 h 1843228"/>
              <a:gd name="connsiteX0" fmla="*/ 0 w 1989511"/>
              <a:gd name="connsiteY0" fmla="*/ 1877147 h 1877147"/>
              <a:gd name="connsiteX1" fmla="*/ 351953 w 1989511"/>
              <a:gd name="connsiteY1" fmla="*/ 0 h 1877147"/>
              <a:gd name="connsiteX2" fmla="*/ 1442475 w 1989511"/>
              <a:gd name="connsiteY2" fmla="*/ 656586 h 1877147"/>
              <a:gd name="connsiteX3" fmla="*/ 1700882 w 1989511"/>
              <a:gd name="connsiteY3" fmla="*/ 574124 h 1877147"/>
              <a:gd name="connsiteX4" fmla="*/ 1888231 w 1989511"/>
              <a:gd name="connsiteY4" fmla="*/ 897142 h 1877147"/>
              <a:gd name="connsiteX5" fmla="*/ 0 w 1989511"/>
              <a:gd name="connsiteY5" fmla="*/ 1877147 h 187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9511" h="1877147">
                <a:moveTo>
                  <a:pt x="0" y="1877147"/>
                </a:moveTo>
                <a:lnTo>
                  <a:pt x="351953" y="0"/>
                </a:lnTo>
                <a:lnTo>
                  <a:pt x="1442475" y="656586"/>
                </a:lnTo>
                <a:cubicBezTo>
                  <a:pt x="1513904" y="699046"/>
                  <a:pt x="1626590" y="534031"/>
                  <a:pt x="1700882" y="574124"/>
                </a:cubicBezTo>
                <a:cubicBezTo>
                  <a:pt x="1775174" y="614217"/>
                  <a:pt x="2172762" y="702173"/>
                  <a:pt x="1888231" y="897142"/>
                </a:cubicBezTo>
                <a:cubicBezTo>
                  <a:pt x="1630726" y="2710562"/>
                  <a:pt x="536575" y="1245322"/>
                  <a:pt x="0" y="1877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22" name="Right Triangle 6"/>
          <p:cNvSpPr/>
          <p:nvPr/>
        </p:nvSpPr>
        <p:spPr>
          <a:xfrm>
            <a:off x="6942764" y="2636167"/>
            <a:ext cx="1636993" cy="1466021"/>
          </a:xfrm>
          <a:custGeom>
            <a:avLst/>
            <a:gdLst>
              <a:gd name="connsiteX0" fmla="*/ 0 w 4924425"/>
              <a:gd name="connsiteY0" fmla="*/ 3059727 h 3059727"/>
              <a:gd name="connsiteX1" fmla="*/ 0 w 4924425"/>
              <a:gd name="connsiteY1" fmla="*/ 0 h 3059727"/>
              <a:gd name="connsiteX2" fmla="*/ 4924425 w 4924425"/>
              <a:gd name="connsiteY2" fmla="*/ 3059727 h 3059727"/>
              <a:gd name="connsiteX3" fmla="*/ 0 w 4924425"/>
              <a:gd name="connsiteY3" fmla="*/ 3059727 h 3059727"/>
              <a:gd name="connsiteX0" fmla="*/ 123825 w 5048250"/>
              <a:gd name="connsiteY0" fmla="*/ 3002577 h 3002577"/>
              <a:gd name="connsiteX1" fmla="*/ 0 w 5048250"/>
              <a:gd name="connsiteY1" fmla="*/ 0 h 3002577"/>
              <a:gd name="connsiteX2" fmla="*/ 5048250 w 5048250"/>
              <a:gd name="connsiteY2" fmla="*/ 3002577 h 3002577"/>
              <a:gd name="connsiteX3" fmla="*/ 123825 w 5048250"/>
              <a:gd name="connsiteY3" fmla="*/ 3002577 h 3002577"/>
              <a:gd name="connsiteX0" fmla="*/ 171450 w 5095875"/>
              <a:gd name="connsiteY0" fmla="*/ 2869227 h 2869227"/>
              <a:gd name="connsiteX1" fmla="*/ 0 w 5095875"/>
              <a:gd name="connsiteY1" fmla="*/ 0 h 2869227"/>
              <a:gd name="connsiteX2" fmla="*/ 5095875 w 5095875"/>
              <a:gd name="connsiteY2" fmla="*/ 2869227 h 2869227"/>
              <a:gd name="connsiteX3" fmla="*/ 171450 w 5095875"/>
              <a:gd name="connsiteY3" fmla="*/ 2869227 h 2869227"/>
              <a:gd name="connsiteX0" fmla="*/ 171450 w 1781175"/>
              <a:gd name="connsiteY0" fmla="*/ 2869227 h 2869227"/>
              <a:gd name="connsiteX1" fmla="*/ 0 w 1781175"/>
              <a:gd name="connsiteY1" fmla="*/ 0 h 2869227"/>
              <a:gd name="connsiteX2" fmla="*/ 1781175 w 1781175"/>
              <a:gd name="connsiteY2" fmla="*/ 973752 h 2869227"/>
              <a:gd name="connsiteX3" fmla="*/ 171450 w 1781175"/>
              <a:gd name="connsiteY3" fmla="*/ 2869227 h 2869227"/>
              <a:gd name="connsiteX0" fmla="*/ 171450 w 1781175"/>
              <a:gd name="connsiteY0" fmla="*/ 2869227 h 2869227"/>
              <a:gd name="connsiteX1" fmla="*/ 0 w 1781175"/>
              <a:gd name="connsiteY1" fmla="*/ 0 h 2869227"/>
              <a:gd name="connsiteX2" fmla="*/ 1781175 w 1781175"/>
              <a:gd name="connsiteY2" fmla="*/ 973752 h 2869227"/>
              <a:gd name="connsiteX3" fmla="*/ 171450 w 1781175"/>
              <a:gd name="connsiteY3" fmla="*/ 2869227 h 2869227"/>
              <a:gd name="connsiteX0" fmla="*/ 171450 w 1769299"/>
              <a:gd name="connsiteY0" fmla="*/ 2869227 h 2869227"/>
              <a:gd name="connsiteX1" fmla="*/ 0 w 1769299"/>
              <a:gd name="connsiteY1" fmla="*/ 0 h 2869227"/>
              <a:gd name="connsiteX2" fmla="*/ 1769299 w 1769299"/>
              <a:gd name="connsiteY2" fmla="*/ 920313 h 2869227"/>
              <a:gd name="connsiteX3" fmla="*/ 171450 w 1769299"/>
              <a:gd name="connsiteY3" fmla="*/ 2869227 h 2869227"/>
              <a:gd name="connsiteX0" fmla="*/ 76448 w 1769299"/>
              <a:gd name="connsiteY0" fmla="*/ 1824198 h 1840043"/>
              <a:gd name="connsiteX1" fmla="*/ 0 w 1769299"/>
              <a:gd name="connsiteY1" fmla="*/ 0 h 1840043"/>
              <a:gd name="connsiteX2" fmla="*/ 1769299 w 1769299"/>
              <a:gd name="connsiteY2" fmla="*/ 920313 h 1840043"/>
              <a:gd name="connsiteX3" fmla="*/ 76448 w 1769299"/>
              <a:gd name="connsiteY3" fmla="*/ 1824198 h 1840043"/>
              <a:gd name="connsiteX0" fmla="*/ 0 w 1869323"/>
              <a:gd name="connsiteY0" fmla="*/ 1862258 h 1862258"/>
              <a:gd name="connsiteX1" fmla="*/ 100024 w 1869323"/>
              <a:gd name="connsiteY1" fmla="*/ 0 h 1862258"/>
              <a:gd name="connsiteX2" fmla="*/ 1869323 w 1869323"/>
              <a:gd name="connsiteY2" fmla="*/ 920313 h 1862258"/>
              <a:gd name="connsiteX3" fmla="*/ 0 w 1869323"/>
              <a:gd name="connsiteY3" fmla="*/ 1862258 h 1862258"/>
              <a:gd name="connsiteX0" fmla="*/ 0 w 1869323"/>
              <a:gd name="connsiteY0" fmla="*/ 1843228 h 1843228"/>
              <a:gd name="connsiteX1" fmla="*/ 257589 w 1869323"/>
              <a:gd name="connsiteY1" fmla="*/ 0 h 1843228"/>
              <a:gd name="connsiteX2" fmla="*/ 1869323 w 1869323"/>
              <a:gd name="connsiteY2" fmla="*/ 901283 h 1843228"/>
              <a:gd name="connsiteX3" fmla="*/ 0 w 1869323"/>
              <a:gd name="connsiteY3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888231 w 1888231"/>
              <a:gd name="connsiteY2" fmla="*/ 863223 h 1843228"/>
              <a:gd name="connsiteX3" fmla="*/ 0 w 1888231"/>
              <a:gd name="connsiteY3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600040 w 1888231"/>
              <a:gd name="connsiteY2" fmla="*/ 705130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442475 w 1888231"/>
              <a:gd name="connsiteY2" fmla="*/ 622667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442475 w 1888231"/>
              <a:gd name="connsiteY2" fmla="*/ 622667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990559"/>
              <a:gd name="connsiteY0" fmla="*/ 1843228 h 1843228"/>
              <a:gd name="connsiteX1" fmla="*/ 257589 w 1990559"/>
              <a:gd name="connsiteY1" fmla="*/ 0 h 1843228"/>
              <a:gd name="connsiteX2" fmla="*/ 1442475 w 1990559"/>
              <a:gd name="connsiteY2" fmla="*/ 622667 h 1843228"/>
              <a:gd name="connsiteX3" fmla="*/ 1707184 w 1990559"/>
              <a:gd name="connsiteY3" fmla="*/ 673414 h 1843228"/>
              <a:gd name="connsiteX4" fmla="*/ 1888231 w 1990559"/>
              <a:gd name="connsiteY4" fmla="*/ 863223 h 1843228"/>
              <a:gd name="connsiteX5" fmla="*/ 0 w 1990559"/>
              <a:gd name="connsiteY5" fmla="*/ 1843228 h 1843228"/>
              <a:gd name="connsiteX0" fmla="*/ 0 w 1993831"/>
              <a:gd name="connsiteY0" fmla="*/ 1843228 h 1843228"/>
              <a:gd name="connsiteX1" fmla="*/ 257589 w 1993831"/>
              <a:gd name="connsiteY1" fmla="*/ 0 h 1843228"/>
              <a:gd name="connsiteX2" fmla="*/ 1442475 w 1993831"/>
              <a:gd name="connsiteY2" fmla="*/ 622667 h 1843228"/>
              <a:gd name="connsiteX3" fmla="*/ 1726092 w 1993831"/>
              <a:gd name="connsiteY3" fmla="*/ 559234 h 1843228"/>
              <a:gd name="connsiteX4" fmla="*/ 1888231 w 1993831"/>
              <a:gd name="connsiteY4" fmla="*/ 863223 h 1843228"/>
              <a:gd name="connsiteX5" fmla="*/ 0 w 1993831"/>
              <a:gd name="connsiteY5" fmla="*/ 1843228 h 1843228"/>
              <a:gd name="connsiteX0" fmla="*/ 0 w 1993832"/>
              <a:gd name="connsiteY0" fmla="*/ 1843228 h 1843228"/>
              <a:gd name="connsiteX1" fmla="*/ 257589 w 1993832"/>
              <a:gd name="connsiteY1" fmla="*/ 0 h 1843228"/>
              <a:gd name="connsiteX2" fmla="*/ 1442475 w 1993832"/>
              <a:gd name="connsiteY2" fmla="*/ 622667 h 1843228"/>
              <a:gd name="connsiteX3" fmla="*/ 1726092 w 1993832"/>
              <a:gd name="connsiteY3" fmla="*/ 559234 h 1843228"/>
              <a:gd name="connsiteX4" fmla="*/ 1888231 w 1993832"/>
              <a:gd name="connsiteY4" fmla="*/ 863223 h 1843228"/>
              <a:gd name="connsiteX5" fmla="*/ 0 w 1993832"/>
              <a:gd name="connsiteY5" fmla="*/ 1843228 h 1843228"/>
              <a:gd name="connsiteX0" fmla="*/ 0 w 1989511"/>
              <a:gd name="connsiteY0" fmla="*/ 1843228 h 1843228"/>
              <a:gd name="connsiteX1" fmla="*/ 257589 w 1989511"/>
              <a:gd name="connsiteY1" fmla="*/ 0 h 1843228"/>
              <a:gd name="connsiteX2" fmla="*/ 1442475 w 1989511"/>
              <a:gd name="connsiteY2" fmla="*/ 622667 h 1843228"/>
              <a:gd name="connsiteX3" fmla="*/ 1700882 w 1989511"/>
              <a:gd name="connsiteY3" fmla="*/ 540205 h 1843228"/>
              <a:gd name="connsiteX4" fmla="*/ 1888231 w 1989511"/>
              <a:gd name="connsiteY4" fmla="*/ 863223 h 1843228"/>
              <a:gd name="connsiteX5" fmla="*/ 0 w 1989511"/>
              <a:gd name="connsiteY5" fmla="*/ 1843228 h 1843228"/>
              <a:gd name="connsiteX0" fmla="*/ 0 w 1999760"/>
              <a:gd name="connsiteY0" fmla="*/ 1843228 h 1843228"/>
              <a:gd name="connsiteX1" fmla="*/ 257589 w 1999760"/>
              <a:gd name="connsiteY1" fmla="*/ 0 h 1843228"/>
              <a:gd name="connsiteX2" fmla="*/ 1442475 w 1999760"/>
              <a:gd name="connsiteY2" fmla="*/ 622667 h 1843228"/>
              <a:gd name="connsiteX3" fmla="*/ 1757605 w 1999760"/>
              <a:gd name="connsiteY3" fmla="*/ 571921 h 1843228"/>
              <a:gd name="connsiteX4" fmla="*/ 1888231 w 1999760"/>
              <a:gd name="connsiteY4" fmla="*/ 863223 h 1843228"/>
              <a:gd name="connsiteX5" fmla="*/ 0 w 1999760"/>
              <a:gd name="connsiteY5" fmla="*/ 1843228 h 1843228"/>
              <a:gd name="connsiteX0" fmla="*/ 0 w 2002313"/>
              <a:gd name="connsiteY0" fmla="*/ 1843228 h 1843228"/>
              <a:gd name="connsiteX1" fmla="*/ 257589 w 2002313"/>
              <a:gd name="connsiteY1" fmla="*/ 0 h 1843228"/>
              <a:gd name="connsiteX2" fmla="*/ 1442475 w 2002313"/>
              <a:gd name="connsiteY2" fmla="*/ 622667 h 1843228"/>
              <a:gd name="connsiteX3" fmla="*/ 1770210 w 2002313"/>
              <a:gd name="connsiteY3" fmla="*/ 514831 h 1843228"/>
              <a:gd name="connsiteX4" fmla="*/ 1888231 w 2002313"/>
              <a:gd name="connsiteY4" fmla="*/ 863223 h 1843228"/>
              <a:gd name="connsiteX5" fmla="*/ 0 w 2002313"/>
              <a:gd name="connsiteY5" fmla="*/ 1843228 h 1843228"/>
              <a:gd name="connsiteX0" fmla="*/ 0 w 1994969"/>
              <a:gd name="connsiteY0" fmla="*/ 1843228 h 1843228"/>
              <a:gd name="connsiteX1" fmla="*/ 257589 w 1994969"/>
              <a:gd name="connsiteY1" fmla="*/ 0 h 1843228"/>
              <a:gd name="connsiteX2" fmla="*/ 1442475 w 1994969"/>
              <a:gd name="connsiteY2" fmla="*/ 622667 h 1843228"/>
              <a:gd name="connsiteX3" fmla="*/ 1732394 w 1994969"/>
              <a:gd name="connsiteY3" fmla="*/ 552891 h 1843228"/>
              <a:gd name="connsiteX4" fmla="*/ 1888231 w 1994969"/>
              <a:gd name="connsiteY4" fmla="*/ 863223 h 1843228"/>
              <a:gd name="connsiteX5" fmla="*/ 0 w 1994969"/>
              <a:gd name="connsiteY5" fmla="*/ 1843228 h 1843228"/>
              <a:gd name="connsiteX0" fmla="*/ 0 w 1994969"/>
              <a:gd name="connsiteY0" fmla="*/ 1779795 h 1779795"/>
              <a:gd name="connsiteX1" fmla="*/ 402548 w 1994969"/>
              <a:gd name="connsiteY1" fmla="*/ 0 h 1779795"/>
              <a:gd name="connsiteX2" fmla="*/ 1442475 w 1994969"/>
              <a:gd name="connsiteY2" fmla="*/ 559234 h 1779795"/>
              <a:gd name="connsiteX3" fmla="*/ 1732394 w 1994969"/>
              <a:gd name="connsiteY3" fmla="*/ 489458 h 1779795"/>
              <a:gd name="connsiteX4" fmla="*/ 1888231 w 1994969"/>
              <a:gd name="connsiteY4" fmla="*/ 799790 h 1779795"/>
              <a:gd name="connsiteX5" fmla="*/ 0 w 1994969"/>
              <a:gd name="connsiteY5" fmla="*/ 1779795 h 1779795"/>
              <a:gd name="connsiteX0" fmla="*/ 0 w 1994969"/>
              <a:gd name="connsiteY0" fmla="*/ 1779795 h 1779795"/>
              <a:gd name="connsiteX1" fmla="*/ 522297 w 1994969"/>
              <a:gd name="connsiteY1" fmla="*/ 0 h 1779795"/>
              <a:gd name="connsiteX2" fmla="*/ 1442475 w 1994969"/>
              <a:gd name="connsiteY2" fmla="*/ 559234 h 1779795"/>
              <a:gd name="connsiteX3" fmla="*/ 1732394 w 1994969"/>
              <a:gd name="connsiteY3" fmla="*/ 489458 h 1779795"/>
              <a:gd name="connsiteX4" fmla="*/ 1888231 w 1994969"/>
              <a:gd name="connsiteY4" fmla="*/ 799790 h 1779795"/>
              <a:gd name="connsiteX5" fmla="*/ 0 w 1994969"/>
              <a:gd name="connsiteY5" fmla="*/ 1779795 h 1779795"/>
              <a:gd name="connsiteX0" fmla="*/ 0 w 1994969"/>
              <a:gd name="connsiteY0" fmla="*/ 1779795 h 1779795"/>
              <a:gd name="connsiteX1" fmla="*/ 522297 w 1994969"/>
              <a:gd name="connsiteY1" fmla="*/ 0 h 1779795"/>
              <a:gd name="connsiteX2" fmla="*/ 1448778 w 1994969"/>
              <a:gd name="connsiteY2" fmla="*/ 590951 h 1779795"/>
              <a:gd name="connsiteX3" fmla="*/ 1732394 w 1994969"/>
              <a:gd name="connsiteY3" fmla="*/ 489458 h 1779795"/>
              <a:gd name="connsiteX4" fmla="*/ 1888231 w 1994969"/>
              <a:gd name="connsiteY4" fmla="*/ 799790 h 1779795"/>
              <a:gd name="connsiteX5" fmla="*/ 0 w 1994969"/>
              <a:gd name="connsiteY5" fmla="*/ 1779795 h 1779795"/>
              <a:gd name="connsiteX0" fmla="*/ 0 w 1994969"/>
              <a:gd name="connsiteY0" fmla="*/ 1779795 h 1779795"/>
              <a:gd name="connsiteX1" fmla="*/ 522297 w 1994969"/>
              <a:gd name="connsiteY1" fmla="*/ 0 h 1779795"/>
              <a:gd name="connsiteX2" fmla="*/ 1467686 w 1994969"/>
              <a:gd name="connsiteY2" fmla="*/ 571921 h 1779795"/>
              <a:gd name="connsiteX3" fmla="*/ 1732394 w 1994969"/>
              <a:gd name="connsiteY3" fmla="*/ 489458 h 1779795"/>
              <a:gd name="connsiteX4" fmla="*/ 1888231 w 1994969"/>
              <a:gd name="connsiteY4" fmla="*/ 799790 h 1779795"/>
              <a:gd name="connsiteX5" fmla="*/ 0 w 1994969"/>
              <a:gd name="connsiteY5" fmla="*/ 1779795 h 1779795"/>
              <a:gd name="connsiteX0" fmla="*/ 0 w 1994969"/>
              <a:gd name="connsiteY0" fmla="*/ 1779795 h 1779795"/>
              <a:gd name="connsiteX1" fmla="*/ 522297 w 1994969"/>
              <a:gd name="connsiteY1" fmla="*/ 0 h 1779795"/>
              <a:gd name="connsiteX2" fmla="*/ 1467686 w 1994969"/>
              <a:gd name="connsiteY2" fmla="*/ 571921 h 1779795"/>
              <a:gd name="connsiteX3" fmla="*/ 1732394 w 1994969"/>
              <a:gd name="connsiteY3" fmla="*/ 464084 h 1779795"/>
              <a:gd name="connsiteX4" fmla="*/ 1888231 w 1994969"/>
              <a:gd name="connsiteY4" fmla="*/ 799790 h 1779795"/>
              <a:gd name="connsiteX5" fmla="*/ 0 w 1994969"/>
              <a:gd name="connsiteY5" fmla="*/ 1779795 h 1779795"/>
              <a:gd name="connsiteX0" fmla="*/ 0 w 1994969"/>
              <a:gd name="connsiteY0" fmla="*/ 1786139 h 1786139"/>
              <a:gd name="connsiteX1" fmla="*/ 541205 w 1994969"/>
              <a:gd name="connsiteY1" fmla="*/ 0 h 1786139"/>
              <a:gd name="connsiteX2" fmla="*/ 1467686 w 1994969"/>
              <a:gd name="connsiteY2" fmla="*/ 578265 h 1786139"/>
              <a:gd name="connsiteX3" fmla="*/ 1732394 w 1994969"/>
              <a:gd name="connsiteY3" fmla="*/ 470428 h 1786139"/>
              <a:gd name="connsiteX4" fmla="*/ 1888231 w 1994969"/>
              <a:gd name="connsiteY4" fmla="*/ 806134 h 1786139"/>
              <a:gd name="connsiteX5" fmla="*/ 0 w 1994969"/>
              <a:gd name="connsiteY5" fmla="*/ 1786139 h 1786139"/>
              <a:gd name="connsiteX0" fmla="*/ 0 w 1730260"/>
              <a:gd name="connsiteY0" fmla="*/ 1481661 h 1650769"/>
              <a:gd name="connsiteX1" fmla="*/ 276496 w 1730260"/>
              <a:gd name="connsiteY1" fmla="*/ 0 h 1650769"/>
              <a:gd name="connsiteX2" fmla="*/ 1202977 w 1730260"/>
              <a:gd name="connsiteY2" fmla="*/ 578265 h 1650769"/>
              <a:gd name="connsiteX3" fmla="*/ 1467685 w 1730260"/>
              <a:gd name="connsiteY3" fmla="*/ 470428 h 1650769"/>
              <a:gd name="connsiteX4" fmla="*/ 1623522 w 1730260"/>
              <a:gd name="connsiteY4" fmla="*/ 806134 h 1650769"/>
              <a:gd name="connsiteX5" fmla="*/ 0 w 1730260"/>
              <a:gd name="connsiteY5" fmla="*/ 1481661 h 1650769"/>
              <a:gd name="connsiteX0" fmla="*/ 0 w 1737604"/>
              <a:gd name="connsiteY0" fmla="*/ 1481661 h 1650769"/>
              <a:gd name="connsiteX1" fmla="*/ 276496 w 1737604"/>
              <a:gd name="connsiteY1" fmla="*/ 0 h 1650769"/>
              <a:gd name="connsiteX2" fmla="*/ 1202977 w 1737604"/>
              <a:gd name="connsiteY2" fmla="*/ 578265 h 1650769"/>
              <a:gd name="connsiteX3" fmla="*/ 1505501 w 1737604"/>
              <a:gd name="connsiteY3" fmla="*/ 514831 h 1650769"/>
              <a:gd name="connsiteX4" fmla="*/ 1623522 w 1737604"/>
              <a:gd name="connsiteY4" fmla="*/ 806134 h 1650769"/>
              <a:gd name="connsiteX5" fmla="*/ 0 w 1737604"/>
              <a:gd name="connsiteY5" fmla="*/ 1481661 h 1650769"/>
              <a:gd name="connsiteX0" fmla="*/ 0 w 1737604"/>
              <a:gd name="connsiteY0" fmla="*/ 1437259 h 1606367"/>
              <a:gd name="connsiteX1" fmla="*/ 295403 w 1737604"/>
              <a:gd name="connsiteY1" fmla="*/ 0 h 1606367"/>
              <a:gd name="connsiteX2" fmla="*/ 1202977 w 1737604"/>
              <a:gd name="connsiteY2" fmla="*/ 533863 h 1606367"/>
              <a:gd name="connsiteX3" fmla="*/ 1505501 w 1737604"/>
              <a:gd name="connsiteY3" fmla="*/ 470429 h 1606367"/>
              <a:gd name="connsiteX4" fmla="*/ 1623522 w 1737604"/>
              <a:gd name="connsiteY4" fmla="*/ 761732 h 1606367"/>
              <a:gd name="connsiteX5" fmla="*/ 0 w 1737604"/>
              <a:gd name="connsiteY5" fmla="*/ 1437259 h 1606367"/>
              <a:gd name="connsiteX0" fmla="*/ 0 w 1737604"/>
              <a:gd name="connsiteY0" fmla="*/ 1430915 h 1600023"/>
              <a:gd name="connsiteX1" fmla="*/ 314311 w 1737604"/>
              <a:gd name="connsiteY1" fmla="*/ 0 h 1600023"/>
              <a:gd name="connsiteX2" fmla="*/ 1202977 w 1737604"/>
              <a:gd name="connsiteY2" fmla="*/ 527519 h 1600023"/>
              <a:gd name="connsiteX3" fmla="*/ 1505501 w 1737604"/>
              <a:gd name="connsiteY3" fmla="*/ 464085 h 1600023"/>
              <a:gd name="connsiteX4" fmla="*/ 1623522 w 1737604"/>
              <a:gd name="connsiteY4" fmla="*/ 755388 h 1600023"/>
              <a:gd name="connsiteX5" fmla="*/ 0 w 1737604"/>
              <a:gd name="connsiteY5" fmla="*/ 1430915 h 1600023"/>
              <a:gd name="connsiteX0" fmla="*/ 0 w 1737604"/>
              <a:gd name="connsiteY0" fmla="*/ 1430915 h 1600023"/>
              <a:gd name="connsiteX1" fmla="*/ 314311 w 1737604"/>
              <a:gd name="connsiteY1" fmla="*/ 0 h 1600023"/>
              <a:gd name="connsiteX2" fmla="*/ 1202977 w 1737604"/>
              <a:gd name="connsiteY2" fmla="*/ 565578 h 1600023"/>
              <a:gd name="connsiteX3" fmla="*/ 1505501 w 1737604"/>
              <a:gd name="connsiteY3" fmla="*/ 464085 h 1600023"/>
              <a:gd name="connsiteX4" fmla="*/ 1623522 w 1737604"/>
              <a:gd name="connsiteY4" fmla="*/ 755388 h 1600023"/>
              <a:gd name="connsiteX5" fmla="*/ 0 w 1737604"/>
              <a:gd name="connsiteY5" fmla="*/ 1430915 h 1600023"/>
              <a:gd name="connsiteX0" fmla="*/ 0 w 1737604"/>
              <a:gd name="connsiteY0" fmla="*/ 1430915 h 1600023"/>
              <a:gd name="connsiteX1" fmla="*/ 314311 w 1737604"/>
              <a:gd name="connsiteY1" fmla="*/ 0 h 1600023"/>
              <a:gd name="connsiteX2" fmla="*/ 1202977 w 1737604"/>
              <a:gd name="connsiteY2" fmla="*/ 540205 h 1600023"/>
              <a:gd name="connsiteX3" fmla="*/ 1505501 w 1737604"/>
              <a:gd name="connsiteY3" fmla="*/ 464085 h 1600023"/>
              <a:gd name="connsiteX4" fmla="*/ 1623522 w 1737604"/>
              <a:gd name="connsiteY4" fmla="*/ 755388 h 1600023"/>
              <a:gd name="connsiteX5" fmla="*/ 0 w 1737604"/>
              <a:gd name="connsiteY5" fmla="*/ 1430915 h 1600023"/>
              <a:gd name="connsiteX0" fmla="*/ 0 w 1737604"/>
              <a:gd name="connsiteY0" fmla="*/ 1397063 h 1566171"/>
              <a:gd name="connsiteX1" fmla="*/ 376775 w 1737604"/>
              <a:gd name="connsiteY1" fmla="*/ 0 h 1566171"/>
              <a:gd name="connsiteX2" fmla="*/ 1202977 w 1737604"/>
              <a:gd name="connsiteY2" fmla="*/ 506353 h 1566171"/>
              <a:gd name="connsiteX3" fmla="*/ 1505501 w 1737604"/>
              <a:gd name="connsiteY3" fmla="*/ 430233 h 1566171"/>
              <a:gd name="connsiteX4" fmla="*/ 1623522 w 1737604"/>
              <a:gd name="connsiteY4" fmla="*/ 721536 h 1566171"/>
              <a:gd name="connsiteX5" fmla="*/ 0 w 1737604"/>
              <a:gd name="connsiteY5" fmla="*/ 1397063 h 1566171"/>
              <a:gd name="connsiteX0" fmla="*/ 0 w 1737604"/>
              <a:gd name="connsiteY0" fmla="*/ 1397063 h 1566171"/>
              <a:gd name="connsiteX1" fmla="*/ 376775 w 1737604"/>
              <a:gd name="connsiteY1" fmla="*/ 0 h 1566171"/>
              <a:gd name="connsiteX2" fmla="*/ 1207782 w 1737604"/>
              <a:gd name="connsiteY2" fmla="*/ 574058 h 1566171"/>
              <a:gd name="connsiteX3" fmla="*/ 1505501 w 1737604"/>
              <a:gd name="connsiteY3" fmla="*/ 430233 h 1566171"/>
              <a:gd name="connsiteX4" fmla="*/ 1623522 w 1737604"/>
              <a:gd name="connsiteY4" fmla="*/ 721536 h 1566171"/>
              <a:gd name="connsiteX5" fmla="*/ 0 w 1737604"/>
              <a:gd name="connsiteY5" fmla="*/ 1397063 h 1566171"/>
              <a:gd name="connsiteX0" fmla="*/ 0 w 1737604"/>
              <a:gd name="connsiteY0" fmla="*/ 1397063 h 1566171"/>
              <a:gd name="connsiteX1" fmla="*/ 376775 w 1737604"/>
              <a:gd name="connsiteY1" fmla="*/ 0 h 1566171"/>
              <a:gd name="connsiteX2" fmla="*/ 1212587 w 1737604"/>
              <a:gd name="connsiteY2" fmla="*/ 511189 h 1566171"/>
              <a:gd name="connsiteX3" fmla="*/ 1505501 w 1737604"/>
              <a:gd name="connsiteY3" fmla="*/ 430233 h 1566171"/>
              <a:gd name="connsiteX4" fmla="*/ 1623522 w 1737604"/>
              <a:gd name="connsiteY4" fmla="*/ 721536 h 1566171"/>
              <a:gd name="connsiteX5" fmla="*/ 0 w 1737604"/>
              <a:gd name="connsiteY5" fmla="*/ 1397063 h 156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7604" h="1566171">
                <a:moveTo>
                  <a:pt x="0" y="1397063"/>
                </a:moveTo>
                <a:lnTo>
                  <a:pt x="376775" y="0"/>
                </a:lnTo>
                <a:lnTo>
                  <a:pt x="1212587" y="511189"/>
                </a:lnTo>
                <a:cubicBezTo>
                  <a:pt x="1284016" y="553649"/>
                  <a:pt x="1431209" y="390140"/>
                  <a:pt x="1505501" y="430233"/>
                </a:cubicBezTo>
                <a:cubicBezTo>
                  <a:pt x="1579793" y="470326"/>
                  <a:pt x="1908053" y="526567"/>
                  <a:pt x="1623522" y="721536"/>
                </a:cubicBezTo>
                <a:cubicBezTo>
                  <a:pt x="1366017" y="2534956"/>
                  <a:pt x="536575" y="765238"/>
                  <a:pt x="0" y="13970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4710" y="3369177"/>
            <a:ext cx="1380314" cy="461665"/>
          </a:xfrm>
          <a:prstGeom prst="rect">
            <a:avLst/>
          </a:prstGeom>
          <a:noFill/>
          <a:scene3d>
            <a:camera prst="isometricRightUp">
              <a:rot lat="2100000" lon="19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2D2D2D"/>
                </a:solidFill>
              </a:rPr>
              <a:t>Intellectual</a:t>
            </a:r>
          </a:p>
          <a:p>
            <a:r>
              <a:rPr lang="en-CA" sz="1200" b="1" dirty="0" smtClean="0">
                <a:solidFill>
                  <a:srgbClr val="2D2D2D"/>
                </a:solidFill>
              </a:rPr>
              <a:t> property, TRIPS</a:t>
            </a:r>
            <a:endParaRPr lang="en-CA" sz="1200" dirty="0">
              <a:solidFill>
                <a:srgbClr val="2D2D2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9128" y="2775914"/>
            <a:ext cx="968535" cy="276999"/>
          </a:xfrm>
          <a:prstGeom prst="rect">
            <a:avLst/>
          </a:prstGeom>
          <a:noFill/>
          <a:scene3d>
            <a:camera prst="isometricRightUp">
              <a:rot lat="2100000" lon="19920000" rev="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2D2D2D"/>
                </a:solidFill>
              </a:rPr>
              <a:t>Resources</a:t>
            </a:r>
            <a:endParaRPr lang="en-CA" sz="1200" dirty="0">
              <a:solidFill>
                <a:srgbClr val="2D2D2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2485" y="2005264"/>
            <a:ext cx="991682" cy="461665"/>
          </a:xfrm>
          <a:prstGeom prst="rect">
            <a:avLst/>
          </a:prstGeom>
          <a:noFill/>
          <a:scene3d>
            <a:camera prst="isometricRightUp">
              <a:rot lat="2100000" lon="2004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sz="1200" b="1" dirty="0" err="1" smtClean="0">
                <a:solidFill>
                  <a:srgbClr val="2D2D2D"/>
                </a:solidFill>
              </a:rPr>
              <a:t>Citability</a:t>
            </a:r>
            <a:endParaRPr lang="en-CA" sz="1200" b="1" dirty="0" smtClean="0">
              <a:solidFill>
                <a:srgbClr val="2D2D2D"/>
              </a:solidFill>
            </a:endParaRPr>
          </a:p>
          <a:p>
            <a:r>
              <a:rPr lang="en-CA" sz="1200" b="1" dirty="0" smtClean="0">
                <a:solidFill>
                  <a:srgbClr val="2D2D2D"/>
                </a:solidFill>
              </a:rPr>
              <a:t>Availability</a:t>
            </a:r>
            <a:endParaRPr lang="en-CA" sz="1200" b="1" dirty="0">
              <a:solidFill>
                <a:srgbClr val="2D2D2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227" y="1763257"/>
            <a:ext cx="1263487" cy="461665"/>
          </a:xfrm>
          <a:prstGeom prst="rect">
            <a:avLst/>
          </a:prstGeom>
          <a:noFill/>
          <a:scene3d>
            <a:camera prst="isometricRightUp">
              <a:rot lat="2100000" lon="1962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2D2D2D"/>
                </a:solidFill>
              </a:rPr>
              <a:t>Privacy</a:t>
            </a:r>
            <a:endParaRPr lang="en-CA" sz="1200" dirty="0">
              <a:solidFill>
                <a:srgbClr val="2D2D2D"/>
              </a:solidFill>
            </a:endParaRPr>
          </a:p>
          <a:p>
            <a:r>
              <a:rPr lang="en-CA" sz="1200" b="1" dirty="0" err="1">
                <a:solidFill>
                  <a:srgbClr val="2D2D2D"/>
                </a:solidFill>
              </a:rPr>
              <a:t>anonymization</a:t>
            </a:r>
            <a:endParaRPr lang="en-CA" sz="1200" dirty="0">
              <a:solidFill>
                <a:srgbClr val="2D2D2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1900" y="996569"/>
            <a:ext cx="1842171" cy="646331"/>
          </a:xfrm>
          <a:prstGeom prst="rect">
            <a:avLst/>
          </a:prstGeom>
          <a:noFill/>
          <a:scene3d>
            <a:camera prst="isometricRightUp">
              <a:rot lat="2100000" lon="1962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2D2D2D"/>
                </a:solidFill>
              </a:rPr>
              <a:t>data format standards </a:t>
            </a:r>
            <a:endParaRPr lang="en-CA" sz="1200" dirty="0">
              <a:solidFill>
                <a:srgbClr val="2D2D2D"/>
              </a:solidFill>
            </a:endParaRPr>
          </a:p>
          <a:p>
            <a:r>
              <a:rPr lang="en-CA" sz="1200" b="1" dirty="0">
                <a:solidFill>
                  <a:srgbClr val="2D2D2D"/>
                </a:solidFill>
              </a:rPr>
              <a:t>accuracy </a:t>
            </a:r>
            <a:endParaRPr lang="en-CA" sz="1200" dirty="0">
              <a:solidFill>
                <a:srgbClr val="2D2D2D"/>
              </a:solidFill>
            </a:endParaRPr>
          </a:p>
          <a:p>
            <a:r>
              <a:rPr lang="en-CA" sz="1200" b="1" dirty="0" smtClean="0">
                <a:solidFill>
                  <a:srgbClr val="2D2D2D"/>
                </a:solidFill>
              </a:rPr>
              <a:t>quality</a:t>
            </a:r>
            <a:endParaRPr lang="en-CA" sz="1200" dirty="0">
              <a:solidFill>
                <a:srgbClr val="2D2D2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61378" y="4273"/>
            <a:ext cx="2029723" cy="461665"/>
          </a:xfrm>
          <a:prstGeom prst="rect">
            <a:avLst/>
          </a:prstGeom>
          <a:noFill/>
          <a:scene3d>
            <a:camera prst="isometricRightUp">
              <a:rot lat="2100000" lon="1962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2D2D2D"/>
                </a:solidFill>
              </a:rPr>
              <a:t>Repositories and</a:t>
            </a:r>
            <a:r>
              <a:rPr lang="en-CA" sz="1200" dirty="0">
                <a:solidFill>
                  <a:srgbClr val="2D2D2D"/>
                </a:solidFill>
              </a:rPr>
              <a:t> </a:t>
            </a:r>
          </a:p>
          <a:p>
            <a:r>
              <a:rPr lang="en-CA" sz="1200" b="1" dirty="0">
                <a:solidFill>
                  <a:srgbClr val="2D2D2D"/>
                </a:solidFill>
              </a:rPr>
              <a:t>data exchange standards</a:t>
            </a:r>
            <a:endParaRPr lang="en-CA" sz="1200" dirty="0">
              <a:solidFill>
                <a:srgbClr val="2D2D2D"/>
              </a:solidFill>
            </a:endParaRPr>
          </a:p>
        </p:txBody>
      </p:sp>
      <p:sp>
        <p:nvSpPr>
          <p:cNvPr id="26" name="Right Triangle 6"/>
          <p:cNvSpPr/>
          <p:nvPr/>
        </p:nvSpPr>
        <p:spPr>
          <a:xfrm>
            <a:off x="2453062" y="3505776"/>
            <a:ext cx="1876601" cy="1637898"/>
          </a:xfrm>
          <a:custGeom>
            <a:avLst/>
            <a:gdLst>
              <a:gd name="connsiteX0" fmla="*/ 0 w 4924425"/>
              <a:gd name="connsiteY0" fmla="*/ 3059727 h 3059727"/>
              <a:gd name="connsiteX1" fmla="*/ 0 w 4924425"/>
              <a:gd name="connsiteY1" fmla="*/ 0 h 3059727"/>
              <a:gd name="connsiteX2" fmla="*/ 4924425 w 4924425"/>
              <a:gd name="connsiteY2" fmla="*/ 3059727 h 3059727"/>
              <a:gd name="connsiteX3" fmla="*/ 0 w 4924425"/>
              <a:gd name="connsiteY3" fmla="*/ 3059727 h 3059727"/>
              <a:gd name="connsiteX0" fmla="*/ 123825 w 5048250"/>
              <a:gd name="connsiteY0" fmla="*/ 3002577 h 3002577"/>
              <a:gd name="connsiteX1" fmla="*/ 0 w 5048250"/>
              <a:gd name="connsiteY1" fmla="*/ 0 h 3002577"/>
              <a:gd name="connsiteX2" fmla="*/ 5048250 w 5048250"/>
              <a:gd name="connsiteY2" fmla="*/ 3002577 h 3002577"/>
              <a:gd name="connsiteX3" fmla="*/ 123825 w 5048250"/>
              <a:gd name="connsiteY3" fmla="*/ 3002577 h 3002577"/>
              <a:gd name="connsiteX0" fmla="*/ 171450 w 5095875"/>
              <a:gd name="connsiteY0" fmla="*/ 2869227 h 2869227"/>
              <a:gd name="connsiteX1" fmla="*/ 0 w 5095875"/>
              <a:gd name="connsiteY1" fmla="*/ 0 h 2869227"/>
              <a:gd name="connsiteX2" fmla="*/ 5095875 w 5095875"/>
              <a:gd name="connsiteY2" fmla="*/ 2869227 h 2869227"/>
              <a:gd name="connsiteX3" fmla="*/ 171450 w 5095875"/>
              <a:gd name="connsiteY3" fmla="*/ 2869227 h 2869227"/>
              <a:gd name="connsiteX0" fmla="*/ 171450 w 1781175"/>
              <a:gd name="connsiteY0" fmla="*/ 2869227 h 2869227"/>
              <a:gd name="connsiteX1" fmla="*/ 0 w 1781175"/>
              <a:gd name="connsiteY1" fmla="*/ 0 h 2869227"/>
              <a:gd name="connsiteX2" fmla="*/ 1781175 w 1781175"/>
              <a:gd name="connsiteY2" fmla="*/ 973752 h 2869227"/>
              <a:gd name="connsiteX3" fmla="*/ 171450 w 1781175"/>
              <a:gd name="connsiteY3" fmla="*/ 2869227 h 2869227"/>
              <a:gd name="connsiteX0" fmla="*/ 171450 w 1781175"/>
              <a:gd name="connsiteY0" fmla="*/ 2869227 h 2869227"/>
              <a:gd name="connsiteX1" fmla="*/ 0 w 1781175"/>
              <a:gd name="connsiteY1" fmla="*/ 0 h 2869227"/>
              <a:gd name="connsiteX2" fmla="*/ 1781175 w 1781175"/>
              <a:gd name="connsiteY2" fmla="*/ 973752 h 2869227"/>
              <a:gd name="connsiteX3" fmla="*/ 171450 w 1781175"/>
              <a:gd name="connsiteY3" fmla="*/ 2869227 h 2869227"/>
              <a:gd name="connsiteX0" fmla="*/ 171450 w 1769299"/>
              <a:gd name="connsiteY0" fmla="*/ 2869227 h 2869227"/>
              <a:gd name="connsiteX1" fmla="*/ 0 w 1769299"/>
              <a:gd name="connsiteY1" fmla="*/ 0 h 2869227"/>
              <a:gd name="connsiteX2" fmla="*/ 1769299 w 1769299"/>
              <a:gd name="connsiteY2" fmla="*/ 920313 h 2869227"/>
              <a:gd name="connsiteX3" fmla="*/ 171450 w 1769299"/>
              <a:gd name="connsiteY3" fmla="*/ 2869227 h 2869227"/>
              <a:gd name="connsiteX0" fmla="*/ 76448 w 1769299"/>
              <a:gd name="connsiteY0" fmla="*/ 1824198 h 1840043"/>
              <a:gd name="connsiteX1" fmla="*/ 0 w 1769299"/>
              <a:gd name="connsiteY1" fmla="*/ 0 h 1840043"/>
              <a:gd name="connsiteX2" fmla="*/ 1769299 w 1769299"/>
              <a:gd name="connsiteY2" fmla="*/ 920313 h 1840043"/>
              <a:gd name="connsiteX3" fmla="*/ 76448 w 1769299"/>
              <a:gd name="connsiteY3" fmla="*/ 1824198 h 1840043"/>
              <a:gd name="connsiteX0" fmla="*/ 0 w 1869323"/>
              <a:gd name="connsiteY0" fmla="*/ 1862258 h 1862258"/>
              <a:gd name="connsiteX1" fmla="*/ 100024 w 1869323"/>
              <a:gd name="connsiteY1" fmla="*/ 0 h 1862258"/>
              <a:gd name="connsiteX2" fmla="*/ 1869323 w 1869323"/>
              <a:gd name="connsiteY2" fmla="*/ 920313 h 1862258"/>
              <a:gd name="connsiteX3" fmla="*/ 0 w 1869323"/>
              <a:gd name="connsiteY3" fmla="*/ 1862258 h 1862258"/>
              <a:gd name="connsiteX0" fmla="*/ 0 w 1869323"/>
              <a:gd name="connsiteY0" fmla="*/ 1843228 h 1843228"/>
              <a:gd name="connsiteX1" fmla="*/ 257589 w 1869323"/>
              <a:gd name="connsiteY1" fmla="*/ 0 h 1843228"/>
              <a:gd name="connsiteX2" fmla="*/ 1869323 w 1869323"/>
              <a:gd name="connsiteY2" fmla="*/ 901283 h 1843228"/>
              <a:gd name="connsiteX3" fmla="*/ 0 w 1869323"/>
              <a:gd name="connsiteY3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888231 w 1888231"/>
              <a:gd name="connsiteY2" fmla="*/ 863223 h 1843228"/>
              <a:gd name="connsiteX3" fmla="*/ 0 w 1888231"/>
              <a:gd name="connsiteY3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600040 w 1888231"/>
              <a:gd name="connsiteY2" fmla="*/ 705130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442475 w 1888231"/>
              <a:gd name="connsiteY2" fmla="*/ 622667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442475 w 1888231"/>
              <a:gd name="connsiteY2" fmla="*/ 622667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990559"/>
              <a:gd name="connsiteY0" fmla="*/ 1843228 h 1843228"/>
              <a:gd name="connsiteX1" fmla="*/ 257589 w 1990559"/>
              <a:gd name="connsiteY1" fmla="*/ 0 h 1843228"/>
              <a:gd name="connsiteX2" fmla="*/ 1442475 w 1990559"/>
              <a:gd name="connsiteY2" fmla="*/ 622667 h 1843228"/>
              <a:gd name="connsiteX3" fmla="*/ 1707184 w 1990559"/>
              <a:gd name="connsiteY3" fmla="*/ 673414 h 1843228"/>
              <a:gd name="connsiteX4" fmla="*/ 1888231 w 1990559"/>
              <a:gd name="connsiteY4" fmla="*/ 863223 h 1843228"/>
              <a:gd name="connsiteX5" fmla="*/ 0 w 1990559"/>
              <a:gd name="connsiteY5" fmla="*/ 1843228 h 1843228"/>
              <a:gd name="connsiteX0" fmla="*/ 0 w 1993831"/>
              <a:gd name="connsiteY0" fmla="*/ 1843228 h 1843228"/>
              <a:gd name="connsiteX1" fmla="*/ 257589 w 1993831"/>
              <a:gd name="connsiteY1" fmla="*/ 0 h 1843228"/>
              <a:gd name="connsiteX2" fmla="*/ 1442475 w 1993831"/>
              <a:gd name="connsiteY2" fmla="*/ 622667 h 1843228"/>
              <a:gd name="connsiteX3" fmla="*/ 1726092 w 1993831"/>
              <a:gd name="connsiteY3" fmla="*/ 559234 h 1843228"/>
              <a:gd name="connsiteX4" fmla="*/ 1888231 w 1993831"/>
              <a:gd name="connsiteY4" fmla="*/ 863223 h 1843228"/>
              <a:gd name="connsiteX5" fmla="*/ 0 w 1993831"/>
              <a:gd name="connsiteY5" fmla="*/ 1843228 h 1843228"/>
              <a:gd name="connsiteX0" fmla="*/ 0 w 1993832"/>
              <a:gd name="connsiteY0" fmla="*/ 1843228 h 1843228"/>
              <a:gd name="connsiteX1" fmla="*/ 257589 w 1993832"/>
              <a:gd name="connsiteY1" fmla="*/ 0 h 1843228"/>
              <a:gd name="connsiteX2" fmla="*/ 1442475 w 1993832"/>
              <a:gd name="connsiteY2" fmla="*/ 622667 h 1843228"/>
              <a:gd name="connsiteX3" fmla="*/ 1726092 w 1993832"/>
              <a:gd name="connsiteY3" fmla="*/ 559234 h 1843228"/>
              <a:gd name="connsiteX4" fmla="*/ 1888231 w 1993832"/>
              <a:gd name="connsiteY4" fmla="*/ 863223 h 1843228"/>
              <a:gd name="connsiteX5" fmla="*/ 0 w 1993832"/>
              <a:gd name="connsiteY5" fmla="*/ 1843228 h 1843228"/>
              <a:gd name="connsiteX0" fmla="*/ 0 w 1989511"/>
              <a:gd name="connsiteY0" fmla="*/ 1843228 h 1843228"/>
              <a:gd name="connsiteX1" fmla="*/ 257589 w 1989511"/>
              <a:gd name="connsiteY1" fmla="*/ 0 h 1843228"/>
              <a:gd name="connsiteX2" fmla="*/ 1442475 w 1989511"/>
              <a:gd name="connsiteY2" fmla="*/ 622667 h 1843228"/>
              <a:gd name="connsiteX3" fmla="*/ 1700882 w 1989511"/>
              <a:gd name="connsiteY3" fmla="*/ 540205 h 1843228"/>
              <a:gd name="connsiteX4" fmla="*/ 1888231 w 1989511"/>
              <a:gd name="connsiteY4" fmla="*/ 863223 h 1843228"/>
              <a:gd name="connsiteX5" fmla="*/ 0 w 1989511"/>
              <a:gd name="connsiteY5" fmla="*/ 1843228 h 1843228"/>
              <a:gd name="connsiteX0" fmla="*/ 0 w 1989511"/>
              <a:gd name="connsiteY0" fmla="*/ 1741294 h 1741294"/>
              <a:gd name="connsiteX1" fmla="*/ 333549 w 1989511"/>
              <a:gd name="connsiteY1" fmla="*/ 0 h 1741294"/>
              <a:gd name="connsiteX2" fmla="*/ 1442475 w 1989511"/>
              <a:gd name="connsiteY2" fmla="*/ 520733 h 1741294"/>
              <a:gd name="connsiteX3" fmla="*/ 1700882 w 1989511"/>
              <a:gd name="connsiteY3" fmla="*/ 438271 h 1741294"/>
              <a:gd name="connsiteX4" fmla="*/ 1888231 w 1989511"/>
              <a:gd name="connsiteY4" fmla="*/ 761289 h 1741294"/>
              <a:gd name="connsiteX5" fmla="*/ 0 w 1989511"/>
              <a:gd name="connsiteY5" fmla="*/ 1741294 h 1741294"/>
              <a:gd name="connsiteX0" fmla="*/ 0 w 1989511"/>
              <a:gd name="connsiteY0" fmla="*/ 1749789 h 1749789"/>
              <a:gd name="connsiteX1" fmla="*/ 392629 w 1989511"/>
              <a:gd name="connsiteY1" fmla="*/ 0 h 1749789"/>
              <a:gd name="connsiteX2" fmla="*/ 1442475 w 1989511"/>
              <a:gd name="connsiteY2" fmla="*/ 529228 h 1749789"/>
              <a:gd name="connsiteX3" fmla="*/ 1700882 w 1989511"/>
              <a:gd name="connsiteY3" fmla="*/ 446766 h 1749789"/>
              <a:gd name="connsiteX4" fmla="*/ 1888231 w 1989511"/>
              <a:gd name="connsiteY4" fmla="*/ 769784 h 1749789"/>
              <a:gd name="connsiteX5" fmla="*/ 0 w 1989511"/>
              <a:gd name="connsiteY5" fmla="*/ 1749789 h 1749789"/>
              <a:gd name="connsiteX0" fmla="*/ 0 w 1991939"/>
              <a:gd name="connsiteY0" fmla="*/ 1749789 h 1749789"/>
              <a:gd name="connsiteX1" fmla="*/ 392629 w 1991939"/>
              <a:gd name="connsiteY1" fmla="*/ 0 h 1749789"/>
              <a:gd name="connsiteX2" fmla="*/ 1442475 w 1991939"/>
              <a:gd name="connsiteY2" fmla="*/ 529228 h 1749789"/>
              <a:gd name="connsiteX3" fmla="*/ 1715296 w 1991939"/>
              <a:gd name="connsiteY3" fmla="*/ 470946 h 1749789"/>
              <a:gd name="connsiteX4" fmla="*/ 1888231 w 1991939"/>
              <a:gd name="connsiteY4" fmla="*/ 769784 h 1749789"/>
              <a:gd name="connsiteX5" fmla="*/ 0 w 1991939"/>
              <a:gd name="connsiteY5" fmla="*/ 1749789 h 1749789"/>
              <a:gd name="connsiteX0" fmla="*/ 0 w 1991939"/>
              <a:gd name="connsiteY0" fmla="*/ 1749789 h 1749789"/>
              <a:gd name="connsiteX1" fmla="*/ 392629 w 1991939"/>
              <a:gd name="connsiteY1" fmla="*/ 0 h 1749789"/>
              <a:gd name="connsiteX2" fmla="*/ 1432864 w 1991939"/>
              <a:gd name="connsiteY2" fmla="*/ 567916 h 1749789"/>
              <a:gd name="connsiteX3" fmla="*/ 1715296 w 1991939"/>
              <a:gd name="connsiteY3" fmla="*/ 470946 h 1749789"/>
              <a:gd name="connsiteX4" fmla="*/ 1888231 w 1991939"/>
              <a:gd name="connsiteY4" fmla="*/ 769784 h 1749789"/>
              <a:gd name="connsiteX5" fmla="*/ 0 w 1991939"/>
              <a:gd name="connsiteY5" fmla="*/ 1749789 h 1749789"/>
              <a:gd name="connsiteX0" fmla="*/ 0 w 1991939"/>
              <a:gd name="connsiteY0" fmla="*/ 1749789 h 1749789"/>
              <a:gd name="connsiteX1" fmla="*/ 392629 w 1991939"/>
              <a:gd name="connsiteY1" fmla="*/ 0 h 1749789"/>
              <a:gd name="connsiteX2" fmla="*/ 1423255 w 1991939"/>
              <a:gd name="connsiteY2" fmla="*/ 538900 h 1749789"/>
              <a:gd name="connsiteX3" fmla="*/ 1715296 w 1991939"/>
              <a:gd name="connsiteY3" fmla="*/ 470946 h 1749789"/>
              <a:gd name="connsiteX4" fmla="*/ 1888231 w 1991939"/>
              <a:gd name="connsiteY4" fmla="*/ 769784 h 1749789"/>
              <a:gd name="connsiteX5" fmla="*/ 0 w 1991939"/>
              <a:gd name="connsiteY5" fmla="*/ 1749789 h 1749789"/>
              <a:gd name="connsiteX0" fmla="*/ 0 w 1991939"/>
              <a:gd name="connsiteY0" fmla="*/ 1749789 h 1749789"/>
              <a:gd name="connsiteX1" fmla="*/ 407044 w 1991939"/>
              <a:gd name="connsiteY1" fmla="*/ 0 h 1749789"/>
              <a:gd name="connsiteX2" fmla="*/ 1423255 w 1991939"/>
              <a:gd name="connsiteY2" fmla="*/ 538900 h 1749789"/>
              <a:gd name="connsiteX3" fmla="*/ 1715296 w 1991939"/>
              <a:gd name="connsiteY3" fmla="*/ 470946 h 1749789"/>
              <a:gd name="connsiteX4" fmla="*/ 1888231 w 1991939"/>
              <a:gd name="connsiteY4" fmla="*/ 769784 h 1749789"/>
              <a:gd name="connsiteX5" fmla="*/ 0 w 1991939"/>
              <a:gd name="connsiteY5" fmla="*/ 1749789 h 17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939" h="1749789">
                <a:moveTo>
                  <a:pt x="0" y="1749789"/>
                </a:moveTo>
                <a:lnTo>
                  <a:pt x="407044" y="0"/>
                </a:lnTo>
                <a:lnTo>
                  <a:pt x="1423255" y="538900"/>
                </a:lnTo>
                <a:cubicBezTo>
                  <a:pt x="1494684" y="581360"/>
                  <a:pt x="1641004" y="430853"/>
                  <a:pt x="1715296" y="470946"/>
                </a:cubicBezTo>
                <a:cubicBezTo>
                  <a:pt x="1789588" y="511039"/>
                  <a:pt x="2172762" y="574815"/>
                  <a:pt x="1888231" y="769784"/>
                </a:cubicBezTo>
                <a:cubicBezTo>
                  <a:pt x="1630726" y="2583204"/>
                  <a:pt x="536575" y="1117964"/>
                  <a:pt x="0" y="17497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18" name="Right Triangle 6"/>
          <p:cNvSpPr/>
          <p:nvPr/>
        </p:nvSpPr>
        <p:spPr>
          <a:xfrm>
            <a:off x="3778917" y="3169254"/>
            <a:ext cx="2046433" cy="3073366"/>
          </a:xfrm>
          <a:custGeom>
            <a:avLst/>
            <a:gdLst>
              <a:gd name="connsiteX0" fmla="*/ 0 w 4924425"/>
              <a:gd name="connsiteY0" fmla="*/ 3059727 h 3059727"/>
              <a:gd name="connsiteX1" fmla="*/ 0 w 4924425"/>
              <a:gd name="connsiteY1" fmla="*/ 0 h 3059727"/>
              <a:gd name="connsiteX2" fmla="*/ 4924425 w 4924425"/>
              <a:gd name="connsiteY2" fmla="*/ 3059727 h 3059727"/>
              <a:gd name="connsiteX3" fmla="*/ 0 w 4924425"/>
              <a:gd name="connsiteY3" fmla="*/ 3059727 h 3059727"/>
              <a:gd name="connsiteX0" fmla="*/ 123825 w 5048250"/>
              <a:gd name="connsiteY0" fmla="*/ 3002577 h 3002577"/>
              <a:gd name="connsiteX1" fmla="*/ 0 w 5048250"/>
              <a:gd name="connsiteY1" fmla="*/ 0 h 3002577"/>
              <a:gd name="connsiteX2" fmla="*/ 5048250 w 5048250"/>
              <a:gd name="connsiteY2" fmla="*/ 3002577 h 3002577"/>
              <a:gd name="connsiteX3" fmla="*/ 123825 w 5048250"/>
              <a:gd name="connsiteY3" fmla="*/ 3002577 h 3002577"/>
              <a:gd name="connsiteX0" fmla="*/ 171450 w 5095875"/>
              <a:gd name="connsiteY0" fmla="*/ 2869227 h 2869227"/>
              <a:gd name="connsiteX1" fmla="*/ 0 w 5095875"/>
              <a:gd name="connsiteY1" fmla="*/ 0 h 2869227"/>
              <a:gd name="connsiteX2" fmla="*/ 5095875 w 5095875"/>
              <a:gd name="connsiteY2" fmla="*/ 2869227 h 2869227"/>
              <a:gd name="connsiteX3" fmla="*/ 171450 w 5095875"/>
              <a:gd name="connsiteY3" fmla="*/ 2869227 h 2869227"/>
              <a:gd name="connsiteX0" fmla="*/ 171450 w 1781175"/>
              <a:gd name="connsiteY0" fmla="*/ 2869227 h 2869227"/>
              <a:gd name="connsiteX1" fmla="*/ 0 w 1781175"/>
              <a:gd name="connsiteY1" fmla="*/ 0 h 2869227"/>
              <a:gd name="connsiteX2" fmla="*/ 1781175 w 1781175"/>
              <a:gd name="connsiteY2" fmla="*/ 973752 h 2869227"/>
              <a:gd name="connsiteX3" fmla="*/ 171450 w 1781175"/>
              <a:gd name="connsiteY3" fmla="*/ 2869227 h 2869227"/>
              <a:gd name="connsiteX0" fmla="*/ 171450 w 1781175"/>
              <a:gd name="connsiteY0" fmla="*/ 2869227 h 2869227"/>
              <a:gd name="connsiteX1" fmla="*/ 0 w 1781175"/>
              <a:gd name="connsiteY1" fmla="*/ 0 h 2869227"/>
              <a:gd name="connsiteX2" fmla="*/ 1781175 w 1781175"/>
              <a:gd name="connsiteY2" fmla="*/ 973752 h 2869227"/>
              <a:gd name="connsiteX3" fmla="*/ 171450 w 1781175"/>
              <a:gd name="connsiteY3" fmla="*/ 2869227 h 2869227"/>
              <a:gd name="connsiteX0" fmla="*/ 171450 w 1769299"/>
              <a:gd name="connsiteY0" fmla="*/ 2869227 h 2869227"/>
              <a:gd name="connsiteX1" fmla="*/ 0 w 1769299"/>
              <a:gd name="connsiteY1" fmla="*/ 0 h 2869227"/>
              <a:gd name="connsiteX2" fmla="*/ 1769299 w 1769299"/>
              <a:gd name="connsiteY2" fmla="*/ 920313 h 2869227"/>
              <a:gd name="connsiteX3" fmla="*/ 171450 w 1769299"/>
              <a:gd name="connsiteY3" fmla="*/ 2869227 h 2869227"/>
              <a:gd name="connsiteX0" fmla="*/ 76448 w 1769299"/>
              <a:gd name="connsiteY0" fmla="*/ 1824198 h 1840043"/>
              <a:gd name="connsiteX1" fmla="*/ 0 w 1769299"/>
              <a:gd name="connsiteY1" fmla="*/ 0 h 1840043"/>
              <a:gd name="connsiteX2" fmla="*/ 1769299 w 1769299"/>
              <a:gd name="connsiteY2" fmla="*/ 920313 h 1840043"/>
              <a:gd name="connsiteX3" fmla="*/ 76448 w 1769299"/>
              <a:gd name="connsiteY3" fmla="*/ 1824198 h 1840043"/>
              <a:gd name="connsiteX0" fmla="*/ 0 w 1869323"/>
              <a:gd name="connsiteY0" fmla="*/ 1862258 h 1862258"/>
              <a:gd name="connsiteX1" fmla="*/ 100024 w 1869323"/>
              <a:gd name="connsiteY1" fmla="*/ 0 h 1862258"/>
              <a:gd name="connsiteX2" fmla="*/ 1869323 w 1869323"/>
              <a:gd name="connsiteY2" fmla="*/ 920313 h 1862258"/>
              <a:gd name="connsiteX3" fmla="*/ 0 w 1869323"/>
              <a:gd name="connsiteY3" fmla="*/ 1862258 h 1862258"/>
              <a:gd name="connsiteX0" fmla="*/ 0 w 1869323"/>
              <a:gd name="connsiteY0" fmla="*/ 1843228 h 1843228"/>
              <a:gd name="connsiteX1" fmla="*/ 257589 w 1869323"/>
              <a:gd name="connsiteY1" fmla="*/ 0 h 1843228"/>
              <a:gd name="connsiteX2" fmla="*/ 1869323 w 1869323"/>
              <a:gd name="connsiteY2" fmla="*/ 901283 h 1843228"/>
              <a:gd name="connsiteX3" fmla="*/ 0 w 1869323"/>
              <a:gd name="connsiteY3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888231 w 1888231"/>
              <a:gd name="connsiteY2" fmla="*/ 863223 h 1843228"/>
              <a:gd name="connsiteX3" fmla="*/ 0 w 1888231"/>
              <a:gd name="connsiteY3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600040 w 1888231"/>
              <a:gd name="connsiteY2" fmla="*/ 705130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442475 w 1888231"/>
              <a:gd name="connsiteY2" fmla="*/ 622667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888231"/>
              <a:gd name="connsiteY0" fmla="*/ 1843228 h 1843228"/>
              <a:gd name="connsiteX1" fmla="*/ 257589 w 1888231"/>
              <a:gd name="connsiteY1" fmla="*/ 0 h 1843228"/>
              <a:gd name="connsiteX2" fmla="*/ 1442475 w 1888231"/>
              <a:gd name="connsiteY2" fmla="*/ 622667 h 1843228"/>
              <a:gd name="connsiteX3" fmla="*/ 1888231 w 1888231"/>
              <a:gd name="connsiteY3" fmla="*/ 863223 h 1843228"/>
              <a:gd name="connsiteX4" fmla="*/ 0 w 1888231"/>
              <a:gd name="connsiteY4" fmla="*/ 1843228 h 1843228"/>
              <a:gd name="connsiteX0" fmla="*/ 0 w 1990559"/>
              <a:gd name="connsiteY0" fmla="*/ 1843228 h 1843228"/>
              <a:gd name="connsiteX1" fmla="*/ 257589 w 1990559"/>
              <a:gd name="connsiteY1" fmla="*/ 0 h 1843228"/>
              <a:gd name="connsiteX2" fmla="*/ 1442475 w 1990559"/>
              <a:gd name="connsiteY2" fmla="*/ 622667 h 1843228"/>
              <a:gd name="connsiteX3" fmla="*/ 1707184 w 1990559"/>
              <a:gd name="connsiteY3" fmla="*/ 673414 h 1843228"/>
              <a:gd name="connsiteX4" fmla="*/ 1888231 w 1990559"/>
              <a:gd name="connsiteY4" fmla="*/ 863223 h 1843228"/>
              <a:gd name="connsiteX5" fmla="*/ 0 w 1990559"/>
              <a:gd name="connsiteY5" fmla="*/ 1843228 h 1843228"/>
              <a:gd name="connsiteX0" fmla="*/ 0 w 1993831"/>
              <a:gd name="connsiteY0" fmla="*/ 1843228 h 1843228"/>
              <a:gd name="connsiteX1" fmla="*/ 257589 w 1993831"/>
              <a:gd name="connsiteY1" fmla="*/ 0 h 1843228"/>
              <a:gd name="connsiteX2" fmla="*/ 1442475 w 1993831"/>
              <a:gd name="connsiteY2" fmla="*/ 622667 h 1843228"/>
              <a:gd name="connsiteX3" fmla="*/ 1726092 w 1993831"/>
              <a:gd name="connsiteY3" fmla="*/ 559234 h 1843228"/>
              <a:gd name="connsiteX4" fmla="*/ 1888231 w 1993831"/>
              <a:gd name="connsiteY4" fmla="*/ 863223 h 1843228"/>
              <a:gd name="connsiteX5" fmla="*/ 0 w 1993831"/>
              <a:gd name="connsiteY5" fmla="*/ 1843228 h 1843228"/>
              <a:gd name="connsiteX0" fmla="*/ 0 w 1993832"/>
              <a:gd name="connsiteY0" fmla="*/ 1843228 h 1843228"/>
              <a:gd name="connsiteX1" fmla="*/ 257589 w 1993832"/>
              <a:gd name="connsiteY1" fmla="*/ 0 h 1843228"/>
              <a:gd name="connsiteX2" fmla="*/ 1442475 w 1993832"/>
              <a:gd name="connsiteY2" fmla="*/ 622667 h 1843228"/>
              <a:gd name="connsiteX3" fmla="*/ 1726092 w 1993832"/>
              <a:gd name="connsiteY3" fmla="*/ 559234 h 1843228"/>
              <a:gd name="connsiteX4" fmla="*/ 1888231 w 1993832"/>
              <a:gd name="connsiteY4" fmla="*/ 863223 h 1843228"/>
              <a:gd name="connsiteX5" fmla="*/ 0 w 1993832"/>
              <a:gd name="connsiteY5" fmla="*/ 1843228 h 1843228"/>
              <a:gd name="connsiteX0" fmla="*/ 0 w 1989511"/>
              <a:gd name="connsiteY0" fmla="*/ 1843228 h 1843228"/>
              <a:gd name="connsiteX1" fmla="*/ 257589 w 1989511"/>
              <a:gd name="connsiteY1" fmla="*/ 0 h 1843228"/>
              <a:gd name="connsiteX2" fmla="*/ 1442475 w 1989511"/>
              <a:gd name="connsiteY2" fmla="*/ 622667 h 1843228"/>
              <a:gd name="connsiteX3" fmla="*/ 1700882 w 1989511"/>
              <a:gd name="connsiteY3" fmla="*/ 540205 h 1843228"/>
              <a:gd name="connsiteX4" fmla="*/ 1888231 w 1989511"/>
              <a:gd name="connsiteY4" fmla="*/ 863223 h 1843228"/>
              <a:gd name="connsiteX5" fmla="*/ 0 w 1989511"/>
              <a:gd name="connsiteY5" fmla="*/ 1843228 h 1843228"/>
              <a:gd name="connsiteX0" fmla="*/ 0 w 1999760"/>
              <a:gd name="connsiteY0" fmla="*/ 1843228 h 1843228"/>
              <a:gd name="connsiteX1" fmla="*/ 257589 w 1999760"/>
              <a:gd name="connsiteY1" fmla="*/ 0 h 1843228"/>
              <a:gd name="connsiteX2" fmla="*/ 1442475 w 1999760"/>
              <a:gd name="connsiteY2" fmla="*/ 622667 h 1843228"/>
              <a:gd name="connsiteX3" fmla="*/ 1757605 w 1999760"/>
              <a:gd name="connsiteY3" fmla="*/ 571921 h 1843228"/>
              <a:gd name="connsiteX4" fmla="*/ 1888231 w 1999760"/>
              <a:gd name="connsiteY4" fmla="*/ 863223 h 1843228"/>
              <a:gd name="connsiteX5" fmla="*/ 0 w 1999760"/>
              <a:gd name="connsiteY5" fmla="*/ 1843228 h 1843228"/>
              <a:gd name="connsiteX0" fmla="*/ 0 w 2002313"/>
              <a:gd name="connsiteY0" fmla="*/ 1843228 h 1843228"/>
              <a:gd name="connsiteX1" fmla="*/ 257589 w 2002313"/>
              <a:gd name="connsiteY1" fmla="*/ 0 h 1843228"/>
              <a:gd name="connsiteX2" fmla="*/ 1442475 w 2002313"/>
              <a:gd name="connsiteY2" fmla="*/ 622667 h 1843228"/>
              <a:gd name="connsiteX3" fmla="*/ 1770210 w 2002313"/>
              <a:gd name="connsiteY3" fmla="*/ 514831 h 1843228"/>
              <a:gd name="connsiteX4" fmla="*/ 1888231 w 2002313"/>
              <a:gd name="connsiteY4" fmla="*/ 863223 h 1843228"/>
              <a:gd name="connsiteX5" fmla="*/ 0 w 2002313"/>
              <a:gd name="connsiteY5" fmla="*/ 1843228 h 1843228"/>
              <a:gd name="connsiteX0" fmla="*/ 0 w 1994969"/>
              <a:gd name="connsiteY0" fmla="*/ 1843228 h 1843228"/>
              <a:gd name="connsiteX1" fmla="*/ 257589 w 1994969"/>
              <a:gd name="connsiteY1" fmla="*/ 0 h 1843228"/>
              <a:gd name="connsiteX2" fmla="*/ 1442475 w 1994969"/>
              <a:gd name="connsiteY2" fmla="*/ 622667 h 1843228"/>
              <a:gd name="connsiteX3" fmla="*/ 1732394 w 1994969"/>
              <a:gd name="connsiteY3" fmla="*/ 552891 h 1843228"/>
              <a:gd name="connsiteX4" fmla="*/ 1888231 w 1994969"/>
              <a:gd name="connsiteY4" fmla="*/ 863223 h 1843228"/>
              <a:gd name="connsiteX5" fmla="*/ 0 w 1994969"/>
              <a:gd name="connsiteY5" fmla="*/ 1843228 h 1843228"/>
              <a:gd name="connsiteX0" fmla="*/ 0 w 1994969"/>
              <a:gd name="connsiteY0" fmla="*/ 1779795 h 1779795"/>
              <a:gd name="connsiteX1" fmla="*/ 402548 w 1994969"/>
              <a:gd name="connsiteY1" fmla="*/ 0 h 1779795"/>
              <a:gd name="connsiteX2" fmla="*/ 1442475 w 1994969"/>
              <a:gd name="connsiteY2" fmla="*/ 559234 h 1779795"/>
              <a:gd name="connsiteX3" fmla="*/ 1732394 w 1994969"/>
              <a:gd name="connsiteY3" fmla="*/ 489458 h 1779795"/>
              <a:gd name="connsiteX4" fmla="*/ 1888231 w 1994969"/>
              <a:gd name="connsiteY4" fmla="*/ 799790 h 1779795"/>
              <a:gd name="connsiteX5" fmla="*/ 0 w 1994969"/>
              <a:gd name="connsiteY5" fmla="*/ 1779795 h 1779795"/>
              <a:gd name="connsiteX0" fmla="*/ 0 w 1994969"/>
              <a:gd name="connsiteY0" fmla="*/ 1788289 h 1788289"/>
              <a:gd name="connsiteX1" fmla="*/ 529148 w 1994969"/>
              <a:gd name="connsiteY1" fmla="*/ 0 h 1788289"/>
              <a:gd name="connsiteX2" fmla="*/ 1442475 w 1994969"/>
              <a:gd name="connsiteY2" fmla="*/ 567728 h 1788289"/>
              <a:gd name="connsiteX3" fmla="*/ 1732394 w 1994969"/>
              <a:gd name="connsiteY3" fmla="*/ 497952 h 1788289"/>
              <a:gd name="connsiteX4" fmla="*/ 1888231 w 1994969"/>
              <a:gd name="connsiteY4" fmla="*/ 808284 h 1788289"/>
              <a:gd name="connsiteX5" fmla="*/ 0 w 1994969"/>
              <a:gd name="connsiteY5" fmla="*/ 1788289 h 1788289"/>
              <a:gd name="connsiteX0" fmla="*/ 0 w 1994969"/>
              <a:gd name="connsiteY0" fmla="*/ 1788289 h 1788289"/>
              <a:gd name="connsiteX1" fmla="*/ 529148 w 1994969"/>
              <a:gd name="connsiteY1" fmla="*/ 0 h 1788289"/>
              <a:gd name="connsiteX2" fmla="*/ 1467796 w 1994969"/>
              <a:gd name="connsiteY2" fmla="*/ 567728 h 1788289"/>
              <a:gd name="connsiteX3" fmla="*/ 1732394 w 1994969"/>
              <a:gd name="connsiteY3" fmla="*/ 497952 h 1788289"/>
              <a:gd name="connsiteX4" fmla="*/ 1888231 w 1994969"/>
              <a:gd name="connsiteY4" fmla="*/ 808284 h 1788289"/>
              <a:gd name="connsiteX5" fmla="*/ 0 w 1994969"/>
              <a:gd name="connsiteY5" fmla="*/ 1788289 h 1788289"/>
              <a:gd name="connsiteX0" fmla="*/ 0 w 2172209"/>
              <a:gd name="connsiteY0" fmla="*/ 3283319 h 3283319"/>
              <a:gd name="connsiteX1" fmla="*/ 706388 w 2172209"/>
              <a:gd name="connsiteY1" fmla="*/ 0 h 3283319"/>
              <a:gd name="connsiteX2" fmla="*/ 1645036 w 2172209"/>
              <a:gd name="connsiteY2" fmla="*/ 567728 h 3283319"/>
              <a:gd name="connsiteX3" fmla="*/ 1909634 w 2172209"/>
              <a:gd name="connsiteY3" fmla="*/ 497952 h 3283319"/>
              <a:gd name="connsiteX4" fmla="*/ 2065471 w 2172209"/>
              <a:gd name="connsiteY4" fmla="*/ 808284 h 3283319"/>
              <a:gd name="connsiteX5" fmla="*/ 0 w 2172209"/>
              <a:gd name="connsiteY5" fmla="*/ 3283319 h 3283319"/>
              <a:gd name="connsiteX0" fmla="*/ 0 w 2172209"/>
              <a:gd name="connsiteY0" fmla="*/ 3283319 h 3283319"/>
              <a:gd name="connsiteX1" fmla="*/ 706388 w 2172209"/>
              <a:gd name="connsiteY1" fmla="*/ 0 h 3283319"/>
              <a:gd name="connsiteX2" fmla="*/ 1645036 w 2172209"/>
              <a:gd name="connsiteY2" fmla="*/ 567728 h 3283319"/>
              <a:gd name="connsiteX3" fmla="*/ 1909634 w 2172209"/>
              <a:gd name="connsiteY3" fmla="*/ 497952 h 3283319"/>
              <a:gd name="connsiteX4" fmla="*/ 2065471 w 2172209"/>
              <a:gd name="connsiteY4" fmla="*/ 808284 h 3283319"/>
              <a:gd name="connsiteX5" fmla="*/ 0 w 2172209"/>
              <a:gd name="connsiteY5" fmla="*/ 3283319 h 328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2209" h="3283319">
                <a:moveTo>
                  <a:pt x="0" y="3283319"/>
                </a:moveTo>
                <a:lnTo>
                  <a:pt x="706388" y="0"/>
                </a:lnTo>
                <a:cubicBezTo>
                  <a:pt x="1053030" y="186411"/>
                  <a:pt x="1298394" y="381317"/>
                  <a:pt x="1645036" y="567728"/>
                </a:cubicBezTo>
                <a:cubicBezTo>
                  <a:pt x="1716465" y="610188"/>
                  <a:pt x="1835342" y="457859"/>
                  <a:pt x="1909634" y="497952"/>
                </a:cubicBezTo>
                <a:cubicBezTo>
                  <a:pt x="1983926" y="538045"/>
                  <a:pt x="2350002" y="613315"/>
                  <a:pt x="2065471" y="808284"/>
                </a:cubicBezTo>
                <a:cubicBezTo>
                  <a:pt x="1807966" y="2621704"/>
                  <a:pt x="2967295" y="3178152"/>
                  <a:pt x="0" y="3283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 rot="18468117">
            <a:off x="134546" y="1089340"/>
            <a:ext cx="9957905" cy="4657944"/>
          </a:xfrm>
          <a:custGeom>
            <a:avLst/>
            <a:gdLst>
              <a:gd name="connsiteX0" fmla="*/ 0 w 9010650"/>
              <a:gd name="connsiteY0" fmla="*/ 0 h 5034724"/>
              <a:gd name="connsiteX1" fmla="*/ 3590925 w 9010650"/>
              <a:gd name="connsiteY1" fmla="*/ 1905000 h 5034724"/>
              <a:gd name="connsiteX2" fmla="*/ 5219700 w 9010650"/>
              <a:gd name="connsiteY2" fmla="*/ 4981575 h 5034724"/>
              <a:gd name="connsiteX3" fmla="*/ 9010650 w 9010650"/>
              <a:gd name="connsiteY3" fmla="*/ 3933825 h 5034724"/>
              <a:gd name="connsiteX4" fmla="*/ 9010650 w 9010650"/>
              <a:gd name="connsiteY4" fmla="*/ 3933825 h 5034724"/>
              <a:gd name="connsiteX0" fmla="*/ 0 w 9010650"/>
              <a:gd name="connsiteY0" fmla="*/ 0 h 4285855"/>
              <a:gd name="connsiteX1" fmla="*/ 3590925 w 9010650"/>
              <a:gd name="connsiteY1" fmla="*/ 1905000 h 4285855"/>
              <a:gd name="connsiteX2" fmla="*/ 5498081 w 9010650"/>
              <a:gd name="connsiteY2" fmla="*/ 4174935 h 4285855"/>
              <a:gd name="connsiteX3" fmla="*/ 9010650 w 9010650"/>
              <a:gd name="connsiteY3" fmla="*/ 3933825 h 4285855"/>
              <a:gd name="connsiteX4" fmla="*/ 9010650 w 9010650"/>
              <a:gd name="connsiteY4" fmla="*/ 3933825 h 4285855"/>
              <a:gd name="connsiteX0" fmla="*/ 0 w 9010650"/>
              <a:gd name="connsiteY0" fmla="*/ 0 h 4280284"/>
              <a:gd name="connsiteX1" fmla="*/ 3590925 w 9010650"/>
              <a:gd name="connsiteY1" fmla="*/ 1905000 h 4280284"/>
              <a:gd name="connsiteX2" fmla="*/ 5770429 w 9010650"/>
              <a:gd name="connsiteY2" fmla="*/ 4168598 h 4280284"/>
              <a:gd name="connsiteX3" fmla="*/ 9010650 w 9010650"/>
              <a:gd name="connsiteY3" fmla="*/ 3933825 h 4280284"/>
              <a:gd name="connsiteX4" fmla="*/ 9010650 w 9010650"/>
              <a:gd name="connsiteY4" fmla="*/ 3933825 h 4280284"/>
              <a:gd name="connsiteX0" fmla="*/ 0 w 9010650"/>
              <a:gd name="connsiteY0" fmla="*/ 0 h 4543735"/>
              <a:gd name="connsiteX1" fmla="*/ 3590925 w 9010650"/>
              <a:gd name="connsiteY1" fmla="*/ 1905000 h 4543735"/>
              <a:gd name="connsiteX2" fmla="*/ 6079992 w 9010650"/>
              <a:gd name="connsiteY2" fmla="*/ 4458876 h 4543735"/>
              <a:gd name="connsiteX3" fmla="*/ 9010650 w 9010650"/>
              <a:gd name="connsiteY3" fmla="*/ 3933825 h 4543735"/>
              <a:gd name="connsiteX4" fmla="*/ 9010650 w 9010650"/>
              <a:gd name="connsiteY4" fmla="*/ 3933825 h 4543735"/>
              <a:gd name="connsiteX0" fmla="*/ 0 w 9228613"/>
              <a:gd name="connsiteY0" fmla="*/ 0 h 4544081"/>
              <a:gd name="connsiteX1" fmla="*/ 3590925 w 9228613"/>
              <a:gd name="connsiteY1" fmla="*/ 1905000 h 4544081"/>
              <a:gd name="connsiteX2" fmla="*/ 6079992 w 9228613"/>
              <a:gd name="connsiteY2" fmla="*/ 4458876 h 4544081"/>
              <a:gd name="connsiteX3" fmla="*/ 9010650 w 9228613"/>
              <a:gd name="connsiteY3" fmla="*/ 3933825 h 4544081"/>
              <a:gd name="connsiteX4" fmla="*/ 9014026 w 9228613"/>
              <a:gd name="connsiteY4" fmla="*/ 3907098 h 4544081"/>
              <a:gd name="connsiteX0" fmla="*/ 0 w 9957905"/>
              <a:gd name="connsiteY0" fmla="*/ 0 h 4657738"/>
              <a:gd name="connsiteX1" fmla="*/ 3590925 w 9957905"/>
              <a:gd name="connsiteY1" fmla="*/ 1905000 h 4657738"/>
              <a:gd name="connsiteX2" fmla="*/ 6079992 w 9957905"/>
              <a:gd name="connsiteY2" fmla="*/ 4458876 h 4657738"/>
              <a:gd name="connsiteX3" fmla="*/ 9010650 w 9957905"/>
              <a:gd name="connsiteY3" fmla="*/ 3933825 h 4657738"/>
              <a:gd name="connsiteX4" fmla="*/ 9957905 w 9957905"/>
              <a:gd name="connsiteY4" fmla="*/ 4657654 h 4657738"/>
              <a:gd name="connsiteX0" fmla="*/ 0 w 9957905"/>
              <a:gd name="connsiteY0" fmla="*/ 0 h 4838876"/>
              <a:gd name="connsiteX1" fmla="*/ 3590925 w 9957905"/>
              <a:gd name="connsiteY1" fmla="*/ 1905000 h 4838876"/>
              <a:gd name="connsiteX2" fmla="*/ 6079992 w 9957905"/>
              <a:gd name="connsiteY2" fmla="*/ 4458876 h 4838876"/>
              <a:gd name="connsiteX3" fmla="*/ 8998641 w 9957905"/>
              <a:gd name="connsiteY3" fmla="*/ 4835205 h 4838876"/>
              <a:gd name="connsiteX4" fmla="*/ 9957905 w 9957905"/>
              <a:gd name="connsiteY4" fmla="*/ 4657654 h 4838876"/>
              <a:gd name="connsiteX0" fmla="*/ 0 w 9957905"/>
              <a:gd name="connsiteY0" fmla="*/ 0 h 4885851"/>
              <a:gd name="connsiteX1" fmla="*/ 3590925 w 9957905"/>
              <a:gd name="connsiteY1" fmla="*/ 1905000 h 4885851"/>
              <a:gd name="connsiteX2" fmla="*/ 6079992 w 9957905"/>
              <a:gd name="connsiteY2" fmla="*/ 4458876 h 4885851"/>
              <a:gd name="connsiteX3" fmla="*/ 8999416 w 9957905"/>
              <a:gd name="connsiteY3" fmla="*/ 4882823 h 4885851"/>
              <a:gd name="connsiteX4" fmla="*/ 9957905 w 9957905"/>
              <a:gd name="connsiteY4" fmla="*/ 4657654 h 4885851"/>
              <a:gd name="connsiteX0" fmla="*/ 0 w 9957905"/>
              <a:gd name="connsiteY0" fmla="*/ 0 h 4825743"/>
              <a:gd name="connsiteX1" fmla="*/ 3590925 w 9957905"/>
              <a:gd name="connsiteY1" fmla="*/ 1905000 h 4825743"/>
              <a:gd name="connsiteX2" fmla="*/ 6079992 w 9957905"/>
              <a:gd name="connsiteY2" fmla="*/ 4458876 h 4825743"/>
              <a:gd name="connsiteX3" fmla="*/ 9000329 w 9957905"/>
              <a:gd name="connsiteY3" fmla="*/ 4821840 h 4825743"/>
              <a:gd name="connsiteX4" fmla="*/ 9957905 w 9957905"/>
              <a:gd name="connsiteY4" fmla="*/ 4657654 h 4825743"/>
              <a:gd name="connsiteX0" fmla="*/ 0 w 9957905"/>
              <a:gd name="connsiteY0" fmla="*/ 0 h 4828973"/>
              <a:gd name="connsiteX1" fmla="*/ 3757411 w 9957905"/>
              <a:gd name="connsiteY1" fmla="*/ 1715577 h 4828973"/>
              <a:gd name="connsiteX2" fmla="*/ 6079992 w 9957905"/>
              <a:gd name="connsiteY2" fmla="*/ 4458876 h 4828973"/>
              <a:gd name="connsiteX3" fmla="*/ 9000329 w 9957905"/>
              <a:gd name="connsiteY3" fmla="*/ 4821840 h 4828973"/>
              <a:gd name="connsiteX4" fmla="*/ 9957905 w 9957905"/>
              <a:gd name="connsiteY4" fmla="*/ 4657654 h 4828973"/>
              <a:gd name="connsiteX0" fmla="*/ 0 w 9957905"/>
              <a:gd name="connsiteY0" fmla="*/ 0 h 4826795"/>
              <a:gd name="connsiteX1" fmla="*/ 3757411 w 9957905"/>
              <a:gd name="connsiteY1" fmla="*/ 1715577 h 4826795"/>
              <a:gd name="connsiteX2" fmla="*/ 6491046 w 9957905"/>
              <a:gd name="connsiteY2" fmla="*/ 4429325 h 4826795"/>
              <a:gd name="connsiteX3" fmla="*/ 9000329 w 9957905"/>
              <a:gd name="connsiteY3" fmla="*/ 4821840 h 4826795"/>
              <a:gd name="connsiteX4" fmla="*/ 9957905 w 9957905"/>
              <a:gd name="connsiteY4" fmla="*/ 4657654 h 4826795"/>
              <a:gd name="connsiteX0" fmla="*/ 0 w 9957905"/>
              <a:gd name="connsiteY0" fmla="*/ 0 h 4657936"/>
              <a:gd name="connsiteX1" fmla="*/ 3757411 w 9957905"/>
              <a:gd name="connsiteY1" fmla="*/ 1715577 h 4657936"/>
              <a:gd name="connsiteX2" fmla="*/ 6491046 w 9957905"/>
              <a:gd name="connsiteY2" fmla="*/ 4429325 h 4657936"/>
              <a:gd name="connsiteX3" fmla="*/ 9342514 w 9957905"/>
              <a:gd name="connsiteY3" fmla="*/ 4423791 h 4657936"/>
              <a:gd name="connsiteX4" fmla="*/ 9957905 w 9957905"/>
              <a:gd name="connsiteY4" fmla="*/ 4657654 h 4657936"/>
              <a:gd name="connsiteX0" fmla="*/ 0 w 9957905"/>
              <a:gd name="connsiteY0" fmla="*/ 0 h 4657944"/>
              <a:gd name="connsiteX1" fmla="*/ 3757411 w 9957905"/>
              <a:gd name="connsiteY1" fmla="*/ 1715577 h 4657944"/>
              <a:gd name="connsiteX2" fmla="*/ 6536202 w 9957905"/>
              <a:gd name="connsiteY2" fmla="*/ 4394296 h 4657944"/>
              <a:gd name="connsiteX3" fmla="*/ 9342514 w 9957905"/>
              <a:gd name="connsiteY3" fmla="*/ 4423791 h 4657944"/>
              <a:gd name="connsiteX4" fmla="*/ 9957905 w 9957905"/>
              <a:gd name="connsiteY4" fmla="*/ 4657654 h 465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7905" h="4657944">
                <a:moveTo>
                  <a:pt x="0" y="0"/>
                </a:moveTo>
                <a:cubicBezTo>
                  <a:pt x="1360487" y="537369"/>
                  <a:pt x="2668044" y="983194"/>
                  <a:pt x="3757411" y="1715577"/>
                </a:cubicBezTo>
                <a:cubicBezTo>
                  <a:pt x="4846778" y="2447960"/>
                  <a:pt x="5605352" y="3942927"/>
                  <a:pt x="6536202" y="4394296"/>
                </a:cubicBezTo>
                <a:cubicBezTo>
                  <a:pt x="7467053" y="4845665"/>
                  <a:pt x="8772230" y="4379898"/>
                  <a:pt x="9342514" y="4423791"/>
                </a:cubicBezTo>
                <a:cubicBezTo>
                  <a:pt x="9912798" y="4467684"/>
                  <a:pt x="9956780" y="4666563"/>
                  <a:pt x="9957905" y="46576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1865" y="235105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>
                <a:solidFill>
                  <a:srgbClr val="2D2D2D"/>
                </a:solidFill>
              </a:rPr>
              <a:t>Barriers</a:t>
            </a:r>
            <a:endParaRPr lang="en-CA" sz="4000" dirty="0">
              <a:solidFill>
                <a:srgbClr val="2D2D2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05918" y="2261423"/>
            <a:ext cx="1370888" cy="276999"/>
          </a:xfrm>
          <a:prstGeom prst="rect">
            <a:avLst/>
          </a:prstGeom>
          <a:noFill/>
          <a:scene3d>
            <a:camera prst="isometricRightUp">
              <a:rot lat="2100000" lon="2004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2D2D2D"/>
                </a:solidFill>
              </a:rPr>
              <a:t>Academic </a:t>
            </a:r>
            <a:r>
              <a:rPr lang="en-CA" sz="1200" b="1" dirty="0" smtClean="0">
                <a:solidFill>
                  <a:srgbClr val="2D2D2D"/>
                </a:solidFill>
              </a:rPr>
              <a:t>credit</a:t>
            </a:r>
            <a:endParaRPr lang="en-CA" sz="1200" b="1" dirty="0">
              <a:solidFill>
                <a:srgbClr val="2D2D2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0505" y="2006423"/>
            <a:ext cx="1255472" cy="276999"/>
          </a:xfrm>
          <a:prstGeom prst="rect">
            <a:avLst/>
          </a:prstGeom>
          <a:noFill/>
          <a:scene3d>
            <a:camera prst="isometricRightUp">
              <a:rot lat="2100000" lon="1968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rgbClr val="2D2D2D"/>
                </a:solidFill>
              </a:rPr>
              <a:t>Prepublication</a:t>
            </a:r>
            <a:endParaRPr lang="en-CA" sz="1200" dirty="0">
              <a:solidFill>
                <a:srgbClr val="2D2D2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1095023">
            <a:off x="2751785" y="3196797"/>
            <a:ext cx="6005996" cy="147365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r>
              <a:rPr lang="en-CA" sz="3600" b="1" dirty="0">
                <a:solidFill>
                  <a:srgbClr val="2D2D2D">
                    <a:lumMod val="75000"/>
                    <a:lumOff val="25000"/>
                  </a:srgbClr>
                </a:solidFill>
              </a:rPr>
              <a:t>Road to Public Disclosure</a:t>
            </a:r>
          </a:p>
        </p:txBody>
      </p:sp>
    </p:spTree>
    <p:extLst>
      <p:ext uri="{BB962C8B-B14F-4D97-AF65-F5344CB8AC3E}">
        <p14:creationId xmlns:p14="http://schemas.microsoft.com/office/powerpoint/2010/main" val="4097556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2.5E-6 0.1120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2.5E-6 0.1071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1.66667E-6 0.1143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1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1.11111E-6 0.1152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3.05556E-6 0.1018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3.05556E-6 0.1018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3.05556E-6 0.1018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42586E-6 L -3.05556E-6 0.33587 " pathEditMode="relative" rAng="0" ptsTypes="AA">
                                      <p:cBhvr>
                                        <p:cTn id="1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94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5755E-6 L 2.5E-6 0.18298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3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700000">
                                      <p:cBhvr>
                                        <p:cTn id="1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3.05556E-6 0.1018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3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3.05556E-6 0.1018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1.66667E-6 0.0344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1.66667E-6 0.03449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4.72222E-6 0.05625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4.72222E-6 0.0562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9" grpId="2"/>
      <p:bldP spid="16" grpId="0"/>
      <p:bldP spid="16" grpId="1"/>
      <p:bldP spid="17" grpId="0"/>
      <p:bldP spid="17" grpId="1"/>
      <p:bldP spid="24" grpId="0"/>
      <p:bldP spid="24" grpId="1"/>
      <p:bldP spid="25" grpId="0"/>
      <p:bldP spid="25" grpId="1"/>
      <p:bldP spid="15" grpId="0"/>
      <p:bldP spid="15" grpId="1"/>
      <p:bldP spid="15" grpId="2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24287" y="-155275"/>
            <a:ext cx="9618453" cy="716855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379000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3277772" y="2152357"/>
            <a:ext cx="2560320" cy="2560320"/>
          </a:xfrm>
          <a:prstGeom prst="ellipse">
            <a:avLst/>
          </a:prstGeom>
          <a:solidFill>
            <a:srgbClr val="CCFF33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2000" b="1" dirty="0" smtClean="0">
                <a:solidFill>
                  <a:schemeClr val="bg2">
                    <a:lumMod val="10000"/>
                  </a:schemeClr>
                </a:solidFill>
              </a:rPr>
              <a:t>Better &amp; more efficient trials</a:t>
            </a:r>
          </a:p>
        </p:txBody>
      </p:sp>
    </p:spTree>
    <p:extLst>
      <p:ext uri="{BB962C8B-B14F-4D97-AF65-F5344CB8AC3E}">
        <p14:creationId xmlns:p14="http://schemas.microsoft.com/office/powerpoint/2010/main" val="2025863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pic>
        <p:nvPicPr>
          <p:cNvPr id="3074" name="Picture 2" descr="D:\Karmela\My Documents\CT raw data study\Planning meeting\PICTURES\KKJ planning meeting group picture 2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293"/>
            <a:ext cx="9144000" cy="451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01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pic>
        <p:nvPicPr>
          <p:cNvPr id="2050" name="Picture 2" descr="D:\Karmela\My Documents\CT raw data study\Planning meeting\PICTURES\KKJ- PLanning meeting group pictur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1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IMPACT (2013)</a:t>
            </a:r>
            <a:br>
              <a:rPr lang="en-CA" dirty="0" smtClean="0"/>
            </a:br>
            <a:r>
              <a:rPr lang="en-CA" sz="4000" dirty="0" smtClean="0"/>
              <a:t>(</a:t>
            </a:r>
            <a:r>
              <a:rPr lang="en-CA" b="1" dirty="0" err="1">
                <a:solidFill>
                  <a:srgbClr val="FF0000"/>
                </a:solidFill>
              </a:rPr>
              <a:t>IMP</a:t>
            </a:r>
            <a:r>
              <a:rPr lang="en-CA" dirty="0" err="1"/>
              <a:t>rove</a:t>
            </a:r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A</a:t>
            </a:r>
            <a:r>
              <a:rPr lang="en-CA" dirty="0"/>
              <a:t>ccess to </a:t>
            </a:r>
            <a:r>
              <a:rPr lang="en-CA" b="1" dirty="0">
                <a:solidFill>
                  <a:srgbClr val="FF0000"/>
                </a:solidFill>
              </a:rPr>
              <a:t>C</a:t>
            </a:r>
            <a:r>
              <a:rPr lang="en-CA" dirty="0"/>
              <a:t>linical </a:t>
            </a:r>
            <a:r>
              <a:rPr lang="en-CA" b="1" dirty="0">
                <a:solidFill>
                  <a:srgbClr val="FF0000"/>
                </a:solidFill>
              </a:rPr>
              <a:t>T</a:t>
            </a:r>
            <a:r>
              <a:rPr lang="en-CA" dirty="0"/>
              <a:t>rial data</a:t>
            </a:r>
            <a:r>
              <a:rPr lang="en-CA" sz="4000" dirty="0"/>
              <a:t>)</a:t>
            </a:r>
            <a:br>
              <a:rPr lang="en-CA" sz="4000" dirty="0"/>
            </a:br>
            <a:endParaRPr lang="en-CA" dirty="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526458"/>
            <a:ext cx="8229600" cy="472685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Explore </a:t>
            </a:r>
          </a:p>
          <a:p>
            <a:pPr lvl="1"/>
            <a:r>
              <a:rPr lang="en-CA" dirty="0" smtClean="0"/>
              <a:t>definitions of raw data, meta-data</a:t>
            </a:r>
          </a:p>
          <a:p>
            <a:pPr lvl="1"/>
            <a:r>
              <a:rPr lang="en-CA" dirty="0" smtClean="0"/>
              <a:t>data formats, privacy </a:t>
            </a:r>
          </a:p>
          <a:p>
            <a:pPr lvl="1"/>
            <a:r>
              <a:rPr lang="en-CA" dirty="0" smtClean="0"/>
              <a:t>repositories, access to data for re-analysis and pooled analysis</a:t>
            </a:r>
          </a:p>
          <a:p>
            <a:r>
              <a:rPr lang="en-CA" dirty="0" smtClean="0"/>
              <a:t>Develop  </a:t>
            </a:r>
          </a:p>
          <a:p>
            <a:pPr lvl="1"/>
            <a:r>
              <a:rPr lang="en-CA" dirty="0" smtClean="0"/>
              <a:t>methodologies, standards, guidelines</a:t>
            </a:r>
          </a:p>
          <a:p>
            <a:r>
              <a:rPr lang="en-CA" dirty="0" smtClean="0"/>
              <a:t>Inform</a:t>
            </a:r>
          </a:p>
          <a:p>
            <a:pPr lvl="1"/>
            <a:r>
              <a:rPr lang="en-CA" dirty="0" smtClean="0"/>
              <a:t>operationalisation, implementation</a:t>
            </a:r>
          </a:p>
          <a:p>
            <a:pPr marL="457200" lvl="1" indent="0">
              <a:buNone/>
            </a:pPr>
            <a:r>
              <a:rPr lang="en-CA" dirty="0" smtClean="0">
                <a:hlinkClick r:id="rId2"/>
              </a:rPr>
              <a:t>http</a:t>
            </a:r>
            <a:r>
              <a:rPr lang="en-CA" dirty="0">
                <a:hlinkClick r:id="rId2"/>
              </a:rPr>
              <a:t>://ottawagroup.ohri.ca/disclosure.html</a:t>
            </a:r>
            <a:endParaRPr lang="en-CA" dirty="0"/>
          </a:p>
          <a:p>
            <a:pPr lvl="1"/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40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14841" r="2361" b="11594"/>
          <a:stretch/>
        </p:blipFill>
        <p:spPr bwMode="auto">
          <a:xfrm>
            <a:off x="-444843" y="-98854"/>
            <a:ext cx="9362340" cy="507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16544" r="2363" b="3494"/>
          <a:stretch/>
        </p:blipFill>
        <p:spPr bwMode="auto">
          <a:xfrm rot="324310">
            <a:off x="-370405" y="2239663"/>
            <a:ext cx="9276917" cy="548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009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Environmental scan </a:t>
            </a:r>
            <a:r>
              <a:rPr lang="en-CA" dirty="0" smtClean="0"/>
              <a:t>of repositories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Objective </a:t>
            </a:r>
          </a:p>
          <a:p>
            <a:r>
              <a:rPr lang="en-CA" dirty="0" smtClean="0"/>
              <a:t>Identify and </a:t>
            </a:r>
            <a:r>
              <a:rPr lang="en-CA" dirty="0"/>
              <a:t>explore essential features and practices of repositories that </a:t>
            </a:r>
          </a:p>
          <a:p>
            <a:pPr lvl="2"/>
            <a:r>
              <a:rPr lang="en-CA" sz="2600" dirty="0"/>
              <a:t>accept clinical trial data including IPD</a:t>
            </a:r>
          </a:p>
          <a:p>
            <a:pPr lvl="2"/>
            <a:r>
              <a:rPr lang="en-CA" sz="2600" dirty="0"/>
              <a:t>facilitate their public disclosure</a:t>
            </a:r>
          </a:p>
          <a:p>
            <a:pPr marL="0" indent="0">
              <a:buNone/>
            </a:pPr>
            <a:r>
              <a:rPr lang="en-CA" b="1" dirty="0" smtClean="0"/>
              <a:t>Use/ KT </a:t>
            </a:r>
          </a:p>
          <a:p>
            <a:r>
              <a:rPr lang="en-CA" dirty="0" smtClean="0"/>
              <a:t>Inform IMPACT </a:t>
            </a:r>
            <a:r>
              <a:rPr lang="en-CA" sz="2400" dirty="0" smtClean="0"/>
              <a:t>(</a:t>
            </a:r>
            <a:r>
              <a:rPr lang="en-CA" sz="2600" b="1" dirty="0" err="1" smtClean="0">
                <a:solidFill>
                  <a:srgbClr val="FF0000"/>
                </a:solidFill>
              </a:rPr>
              <a:t>IMP</a:t>
            </a:r>
            <a:r>
              <a:rPr lang="en-CA" sz="2600" dirty="0" err="1" smtClean="0"/>
              <a:t>rove</a:t>
            </a:r>
            <a:r>
              <a:rPr lang="en-CA" sz="2600" dirty="0" smtClean="0"/>
              <a:t> </a:t>
            </a:r>
            <a:r>
              <a:rPr lang="en-CA" sz="2600" b="1" dirty="0">
                <a:solidFill>
                  <a:srgbClr val="FF0000"/>
                </a:solidFill>
              </a:rPr>
              <a:t>A</a:t>
            </a:r>
            <a:r>
              <a:rPr lang="en-CA" sz="2600" dirty="0"/>
              <a:t>ccess to </a:t>
            </a:r>
            <a:r>
              <a:rPr lang="en-CA" sz="2600" b="1" dirty="0">
                <a:solidFill>
                  <a:srgbClr val="FF0000"/>
                </a:solidFill>
              </a:rPr>
              <a:t>C</a:t>
            </a:r>
            <a:r>
              <a:rPr lang="en-CA" sz="2600" dirty="0"/>
              <a:t>linical </a:t>
            </a:r>
            <a:r>
              <a:rPr lang="en-CA" sz="2600" b="1" dirty="0">
                <a:solidFill>
                  <a:srgbClr val="FF0000"/>
                </a:solidFill>
              </a:rPr>
              <a:t>T</a:t>
            </a:r>
            <a:r>
              <a:rPr lang="en-CA" sz="2600" dirty="0"/>
              <a:t>rial </a:t>
            </a:r>
            <a:r>
              <a:rPr lang="en-CA" sz="2600" dirty="0" smtClean="0"/>
              <a:t>data</a:t>
            </a:r>
            <a:r>
              <a:rPr lang="en-CA" sz="2400" dirty="0" smtClean="0"/>
              <a:t>)</a:t>
            </a:r>
          </a:p>
          <a:p>
            <a:r>
              <a:rPr lang="en-CA" dirty="0" smtClean="0"/>
              <a:t>Raise awareness</a:t>
            </a:r>
          </a:p>
          <a:p>
            <a:r>
              <a:rPr lang="en-CA" dirty="0" smtClean="0"/>
              <a:t>Help plan the future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i="1" dirty="0" smtClean="0"/>
              <a:t> 		</a:t>
            </a:r>
            <a:r>
              <a:rPr lang="en-CA" sz="2800" i="1" dirty="0" smtClean="0"/>
              <a:t>Funded by the COPE grant</a:t>
            </a:r>
            <a:r>
              <a:rPr lang="en-CA" dirty="0" smtClean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pic>
        <p:nvPicPr>
          <p:cNvPr id="5" name="Picture 2" descr="\\NEVSERVER\Public\mama\powerpoint chicago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50" y="5355668"/>
            <a:ext cx="2649990" cy="73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48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88943" y="574902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370462" y="3364172"/>
            <a:ext cx="464024" cy="532263"/>
          </a:xfrm>
          <a:prstGeom prst="downArrow">
            <a:avLst/>
          </a:prstGeom>
        </p:spPr>
        <p:style>
          <a:lnRef idx="1">
            <a:schemeClr val="accent4"/>
          </a:lnRef>
          <a:fillRef idx="1002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177352" y="3364171"/>
            <a:ext cx="464024" cy="1194180"/>
          </a:xfrm>
          <a:prstGeom prst="downArrow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997890" y="3364170"/>
            <a:ext cx="464024" cy="532263"/>
          </a:xfrm>
          <a:prstGeom prst="downArrow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415034389"/>
              </p:ext>
            </p:extLst>
          </p:nvPr>
        </p:nvGraphicFramePr>
        <p:xfrm>
          <a:off x="305938" y="789674"/>
          <a:ext cx="87413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72069" y="3964674"/>
            <a:ext cx="22177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CA" sz="1600" b="1" dirty="0"/>
              <a:t>Repositories</a:t>
            </a:r>
            <a:r>
              <a:rPr lang="en-CA" sz="1600" dirty="0"/>
              <a:t> that harvest clinical trial raw data with a goal of enabling sharing and public disclosure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77262" y="4558351"/>
            <a:ext cx="3326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Internet</a:t>
            </a:r>
          </a:p>
          <a:p>
            <a:r>
              <a:rPr lang="en-CA" sz="1600" dirty="0"/>
              <a:t>R</a:t>
            </a:r>
            <a:r>
              <a:rPr lang="en-CA" sz="1600" dirty="0" smtClean="0"/>
              <a:t>egistries </a:t>
            </a:r>
            <a:r>
              <a:rPr lang="en-CA" sz="1600" dirty="0"/>
              <a:t>of data </a:t>
            </a:r>
            <a:r>
              <a:rPr lang="en-CA" sz="1600" dirty="0" smtClean="0"/>
              <a:t>repositories</a:t>
            </a:r>
          </a:p>
          <a:p>
            <a:r>
              <a:rPr lang="en-CA" sz="1600" dirty="0" smtClean="0"/>
              <a:t>Literature</a:t>
            </a:r>
          </a:p>
          <a:p>
            <a:r>
              <a:rPr lang="en-CA" sz="1600" dirty="0"/>
              <a:t>O</a:t>
            </a:r>
            <a:r>
              <a:rPr lang="en-CA" sz="1600" dirty="0" smtClean="0"/>
              <a:t>ther </a:t>
            </a:r>
            <a:r>
              <a:rPr lang="en-CA" sz="1600" dirty="0"/>
              <a:t>sources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290783" y="3978320"/>
            <a:ext cx="38782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sz="1600" dirty="0" smtClean="0"/>
              <a:t>Define </a:t>
            </a:r>
            <a:r>
              <a:rPr lang="en-CA" sz="1600" dirty="0"/>
              <a:t>features-develop headings</a:t>
            </a:r>
          </a:p>
          <a:p>
            <a:pPr lvl="1"/>
            <a:r>
              <a:rPr lang="en-CA" sz="1600" dirty="0" smtClean="0"/>
              <a:t>Extract </a:t>
            </a:r>
            <a:r>
              <a:rPr lang="en-CA" sz="1600" dirty="0"/>
              <a:t>data from </a:t>
            </a:r>
            <a:r>
              <a:rPr lang="en-CA" sz="1600" dirty="0" smtClean="0"/>
              <a:t>websites; Interview </a:t>
            </a:r>
            <a:r>
              <a:rPr lang="en-CA" sz="1600" dirty="0"/>
              <a:t>managers</a:t>
            </a:r>
          </a:p>
          <a:p>
            <a:pPr lvl="1"/>
            <a:r>
              <a:rPr lang="en-CA" sz="1600" dirty="0" smtClean="0"/>
              <a:t>Literature </a:t>
            </a:r>
            <a:r>
              <a:rPr lang="en-CA" sz="1600" dirty="0"/>
              <a:t>search (</a:t>
            </a:r>
            <a:r>
              <a:rPr lang="en-CA" sz="1600" dirty="0" smtClean="0"/>
              <a:t>a)repositories</a:t>
            </a:r>
          </a:p>
          <a:p>
            <a:pPr lvl="1"/>
            <a:r>
              <a:rPr lang="en-CA" sz="1600" dirty="0" smtClean="0"/>
              <a:t>(</a:t>
            </a:r>
            <a:r>
              <a:rPr lang="en-CA" sz="1600" dirty="0"/>
              <a:t>b) methodologies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19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8CE1787-1A89-4E8F-8D90-A68201C6A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dgm id="{78CE1787-1A89-4E8F-8D90-A68201C6A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BDAD04E-66E0-47DA-9910-23540A831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>
                                            <p:graphicEl>
                                              <a:dgm id="{3BDAD04E-66E0-47DA-9910-23540A831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38DF4CE-698F-4383-A0A5-5A671CAD0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>
                                            <p:graphicEl>
                                              <a:dgm id="{538DF4CE-698F-4383-A0A5-5A671CAD0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Graphic spid="20" grpId="0">
        <p:bldSub>
          <a:bldDgm bld="one"/>
        </p:bldSub>
      </p:bldGraphic>
      <p:bldP spid="25" grpId="0"/>
      <p:bldP spid="26" grpId="0"/>
      <p:bldP spid="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Open trial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405688" cy="411480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Public health aspect; ultimate user and beneficiary aspects</a:t>
            </a:r>
          </a:p>
          <a:p>
            <a:endParaRPr lang="en-CA" dirty="0" smtClean="0"/>
          </a:p>
          <a:p>
            <a:r>
              <a:rPr lang="en-CA" dirty="0" smtClean="0"/>
              <a:t>International aspect: dialogue,  initiatives, actions, standards, IMPACT</a:t>
            </a:r>
          </a:p>
          <a:p>
            <a:endParaRPr lang="en-CA" dirty="0" smtClean="0"/>
          </a:p>
          <a:p>
            <a:r>
              <a:rPr lang="en-CA" dirty="0" smtClean="0"/>
              <a:t>Clinical trial aspect – transition regarding changes in data sharing ;shift </a:t>
            </a:r>
            <a:r>
              <a:rPr lang="en-CA" dirty="0"/>
              <a:t>of paradigm</a:t>
            </a:r>
            <a:endParaRPr lang="en-CA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KKJ</a:t>
            </a:r>
          </a:p>
        </p:txBody>
      </p:sp>
      <p:pic>
        <p:nvPicPr>
          <p:cNvPr id="7" name="Picture 6" descr="Cat in the Hat - ha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429" y="1096274"/>
            <a:ext cx="14668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hinese Ha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-803275"/>
            <a:ext cx="31210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op-ha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972175" y="-3243263"/>
            <a:ext cx="5713412" cy="477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8975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6968 C -0.00069 0.06783 -0.00955 0.06667 -0.0184 0.06551 C -0.03993 0.06574 -0.06094 0.06597 -0.08247 0.06667 C -0.09583 0.06736 -0.10851 0.07222 -0.1217 0.07384 C -0.12934 0.07685 -0.13767 0.07778 -0.14531 0.08079 C -0.15399 0.08403 -0.16215 0.08843 -0.17066 0.09213 C -0.17483 0.09676 -0.17726 0.09746 -0.18316 0.09908 C -0.18403 0.10023 -0.18472 0.10116 -0.18576 0.10185 C -0.18715 0.10301 -0.18889 0.10347 -0.19028 0.10463 C -0.19688 0.11158 -0.20122 0.12084 -0.20833 0.12709 C -0.21042 0.13472 -0.21493 0.14028 -0.21788 0.14699 C -0.22031 0.15324 -0.2224 0.15972 -0.225 0.16551 C -0.23455 0.1875 -0.23976 0.21134 -0.24861 0.23357 C -0.25052 0.24398 -0.25503 0.25301 -0.25712 0.26297 C -0.26042 0.27778 -0.26233 0.29236 -0.2684 0.30695 C -0.27118 0.32199 -0.27865 0.3375 -0.28368 0.35185 C -0.2849 0.35648 -0.28906 0.37338 -0.29479 0.37871 C -0.30052 0.39537 -0.30903 0.41227 -0.3184 0.42685 C -0.32361 0.44352 -0.34358 0.45949 -0.35625 0.47084 C -0.36059 0.47477 -0.3658 0.47801 -0.37049 0.48195 C -0.38021 0.49097 -0.37326 0.48773 -0.38142 0.49051 C -0.38889 0.49537 -0.39149 0.49607 -0.39931 0.49908 C -0.42413 0.49861 -0.44913 0.50139 -0.47361 0.49607 C -0.50052 0.49005 -0.52535 0.47547 -0.55313 0.47084 C -0.56997 0.47199 -0.59167 0.47246 -0.60885 0.47778 C -0.61563 0.47986 -0.62049 0.4831 -0.62691 0.48496 C -0.63628 0.49236 -0.64479 0.49954 -0.65365 0.50718 C -0.65729 0.51088 -0.66198 0.5132 -0.66493 0.51713 C -0.66997 0.52431 -0.67569 0.53195 -0.68142 0.5382 C -0.6875 0.54537 -0.69323 0.55301 -0.69948 0.55972 C -0.70191 0.56227 -0.7066 0.5669 -0.7066 0.56713 C -0.71319 0.58102 -0.73507 0.60278 -0.74983 0.60903 C -0.75556 0.61181 -0.76163 0.61227 -0.76806 0.6132 C -0.79097 0.62199 -0.81892 0.60834 -0.8408 0.60047 C -0.85399 0.59005 -0.86823 0.58195 -0.88125 0.57107 C -0.89167 0.56204 -0.89878 0.54722 -0.91059 0.54005 C -0.9151 0.53264 -0.91615 0.53033 -0.92292 0.5257 C -0.92639 0.5206 -0.93125 0.51482 -0.93715 0.5132 C -0.94184 0.50764 -0.94965 0.50093 -0.9566 0.49908 C -0.98663 0.47847 -1.01233 0.47084 -1.04965 0.47084 " pathEditMode="relative" rAng="0" ptsTypes="fffffffffffffffffffffffffffffffffffffff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17" y="2740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1 0.09722 C 0.49376 0.12685 0.91007 0.15718 0.97535 0.28426 C 1.04063 0.41158 0.54653 0.76482 0.46945 0.86134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42" y="381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" y="12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repositories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168159" y="3674676"/>
            <a:ext cx="2593219" cy="2593219"/>
          </a:xfrm>
          <a:custGeom>
            <a:avLst/>
            <a:gdLst>
              <a:gd name="connsiteX0" fmla="*/ 0 w 2211142"/>
              <a:gd name="connsiteY0" fmla="*/ 1105571 h 2211142"/>
              <a:gd name="connsiteX1" fmla="*/ 1105571 w 2211142"/>
              <a:gd name="connsiteY1" fmla="*/ 0 h 2211142"/>
              <a:gd name="connsiteX2" fmla="*/ 2211142 w 2211142"/>
              <a:gd name="connsiteY2" fmla="*/ 1105571 h 2211142"/>
              <a:gd name="connsiteX3" fmla="*/ 1105571 w 2211142"/>
              <a:gd name="connsiteY3" fmla="*/ 2211142 h 2211142"/>
              <a:gd name="connsiteX4" fmla="*/ 0 w 2211142"/>
              <a:gd name="connsiteY4" fmla="*/ 1105571 h 221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142" h="2211142">
                <a:moveTo>
                  <a:pt x="0" y="1105571"/>
                </a:moveTo>
                <a:cubicBezTo>
                  <a:pt x="0" y="494981"/>
                  <a:pt x="494981" y="0"/>
                  <a:pt x="1105571" y="0"/>
                </a:cubicBezTo>
                <a:cubicBezTo>
                  <a:pt x="1716161" y="0"/>
                  <a:pt x="2211142" y="494981"/>
                  <a:pt x="2211142" y="1105571"/>
                </a:cubicBezTo>
                <a:cubicBezTo>
                  <a:pt x="2211142" y="1716161"/>
                  <a:pt x="1716161" y="2211142"/>
                  <a:pt x="1105571" y="2211142"/>
                </a:cubicBezTo>
                <a:cubicBezTo>
                  <a:pt x="494981" y="2211142"/>
                  <a:pt x="0" y="1716161"/>
                  <a:pt x="0" y="110557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609" tIns="334609" rIns="334609" bIns="33460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kern="1200" dirty="0" smtClean="0"/>
              <a:t>necessary to achieve the full transparency of research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kern="1200" dirty="0" smtClean="0"/>
              <a:t> open data</a:t>
            </a:r>
            <a:endParaRPr lang="en-US" sz="2400" kern="1200" dirty="0"/>
          </a:p>
        </p:txBody>
      </p:sp>
      <p:sp>
        <p:nvSpPr>
          <p:cNvPr id="9" name="Left Arrow 8"/>
          <p:cNvSpPr/>
          <p:nvPr/>
        </p:nvSpPr>
        <p:spPr>
          <a:xfrm rot="11700000">
            <a:off x="1820310" y="4137043"/>
            <a:ext cx="1286856" cy="49352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66750" y="3428500"/>
            <a:ext cx="1752601" cy="1402081"/>
          </a:xfrm>
          <a:custGeom>
            <a:avLst/>
            <a:gdLst>
              <a:gd name="connsiteX0" fmla="*/ 0 w 2100585"/>
              <a:gd name="connsiteY0" fmla="*/ 168047 h 1680468"/>
              <a:gd name="connsiteX1" fmla="*/ 168047 w 2100585"/>
              <a:gd name="connsiteY1" fmla="*/ 0 h 1680468"/>
              <a:gd name="connsiteX2" fmla="*/ 1932538 w 2100585"/>
              <a:gd name="connsiteY2" fmla="*/ 0 h 1680468"/>
              <a:gd name="connsiteX3" fmla="*/ 2100585 w 2100585"/>
              <a:gd name="connsiteY3" fmla="*/ 168047 h 1680468"/>
              <a:gd name="connsiteX4" fmla="*/ 2100585 w 2100585"/>
              <a:gd name="connsiteY4" fmla="*/ 1512421 h 1680468"/>
              <a:gd name="connsiteX5" fmla="*/ 1932538 w 2100585"/>
              <a:gd name="connsiteY5" fmla="*/ 1680468 h 1680468"/>
              <a:gd name="connsiteX6" fmla="*/ 168047 w 2100585"/>
              <a:gd name="connsiteY6" fmla="*/ 1680468 h 1680468"/>
              <a:gd name="connsiteX7" fmla="*/ 0 w 2100585"/>
              <a:gd name="connsiteY7" fmla="*/ 1512421 h 1680468"/>
              <a:gd name="connsiteX8" fmla="*/ 0 w 2100585"/>
              <a:gd name="connsiteY8" fmla="*/ 168047 h 168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585" h="1680468">
                <a:moveTo>
                  <a:pt x="0" y="168047"/>
                </a:moveTo>
                <a:cubicBezTo>
                  <a:pt x="0" y="75237"/>
                  <a:pt x="75237" y="0"/>
                  <a:pt x="168047" y="0"/>
                </a:cubicBezTo>
                <a:lnTo>
                  <a:pt x="1932538" y="0"/>
                </a:lnTo>
                <a:cubicBezTo>
                  <a:pt x="2025348" y="0"/>
                  <a:pt x="2100585" y="75237"/>
                  <a:pt x="2100585" y="168047"/>
                </a:cubicBezTo>
                <a:lnTo>
                  <a:pt x="2100585" y="1512421"/>
                </a:lnTo>
                <a:cubicBezTo>
                  <a:pt x="2100585" y="1605231"/>
                  <a:pt x="2025348" y="1680468"/>
                  <a:pt x="1932538" y="1680468"/>
                </a:cubicBezTo>
                <a:lnTo>
                  <a:pt x="168047" y="1680468"/>
                </a:lnTo>
                <a:cubicBezTo>
                  <a:pt x="75237" y="1680468"/>
                  <a:pt x="0" y="1605231"/>
                  <a:pt x="0" y="1512421"/>
                </a:cubicBezTo>
                <a:lnTo>
                  <a:pt x="0" y="1680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989" tIns="113989" rIns="113989" bIns="113989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kern="1200" dirty="0" smtClean="0"/>
              <a:t>store and maintain data</a:t>
            </a:r>
            <a:endParaRPr lang="en-US" sz="2400" kern="1200" dirty="0"/>
          </a:p>
        </p:txBody>
      </p:sp>
      <p:sp>
        <p:nvSpPr>
          <p:cNvPr id="11" name="Left Arrow 10"/>
          <p:cNvSpPr/>
          <p:nvPr/>
        </p:nvSpPr>
        <p:spPr>
          <a:xfrm rot="14700000">
            <a:off x="2929602" y="2817645"/>
            <a:ext cx="1346813" cy="51652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shade val="90000"/>
              <a:hueOff val="0"/>
              <a:satOff val="-29766"/>
              <a:lumOff val="22624"/>
              <a:alphaOff val="0"/>
            </a:schemeClr>
          </a:lnRef>
          <a:fillRef idx="1">
            <a:schemeClr val="accent1">
              <a:shade val="90000"/>
              <a:hueOff val="0"/>
              <a:satOff val="-29766"/>
              <a:lumOff val="22624"/>
              <a:alphaOff val="0"/>
            </a:schemeClr>
          </a:fillRef>
          <a:effectRef idx="0">
            <a:schemeClr val="accent1">
              <a:shade val="90000"/>
              <a:hueOff val="0"/>
              <a:satOff val="-29766"/>
              <a:lumOff val="22624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2319625" y="1601342"/>
            <a:ext cx="1795175" cy="1437133"/>
          </a:xfrm>
          <a:custGeom>
            <a:avLst/>
            <a:gdLst>
              <a:gd name="connsiteX0" fmla="*/ 0 w 2100585"/>
              <a:gd name="connsiteY0" fmla="*/ 168047 h 1680468"/>
              <a:gd name="connsiteX1" fmla="*/ 168047 w 2100585"/>
              <a:gd name="connsiteY1" fmla="*/ 0 h 1680468"/>
              <a:gd name="connsiteX2" fmla="*/ 1932538 w 2100585"/>
              <a:gd name="connsiteY2" fmla="*/ 0 h 1680468"/>
              <a:gd name="connsiteX3" fmla="*/ 2100585 w 2100585"/>
              <a:gd name="connsiteY3" fmla="*/ 168047 h 1680468"/>
              <a:gd name="connsiteX4" fmla="*/ 2100585 w 2100585"/>
              <a:gd name="connsiteY4" fmla="*/ 1512421 h 1680468"/>
              <a:gd name="connsiteX5" fmla="*/ 1932538 w 2100585"/>
              <a:gd name="connsiteY5" fmla="*/ 1680468 h 1680468"/>
              <a:gd name="connsiteX6" fmla="*/ 168047 w 2100585"/>
              <a:gd name="connsiteY6" fmla="*/ 1680468 h 1680468"/>
              <a:gd name="connsiteX7" fmla="*/ 0 w 2100585"/>
              <a:gd name="connsiteY7" fmla="*/ 1512421 h 1680468"/>
              <a:gd name="connsiteX8" fmla="*/ 0 w 2100585"/>
              <a:gd name="connsiteY8" fmla="*/ 168047 h 168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585" h="1680468">
                <a:moveTo>
                  <a:pt x="0" y="168047"/>
                </a:moveTo>
                <a:cubicBezTo>
                  <a:pt x="0" y="75237"/>
                  <a:pt x="75237" y="0"/>
                  <a:pt x="168047" y="0"/>
                </a:cubicBezTo>
                <a:lnTo>
                  <a:pt x="1932538" y="0"/>
                </a:lnTo>
                <a:cubicBezTo>
                  <a:pt x="2025348" y="0"/>
                  <a:pt x="2100585" y="75237"/>
                  <a:pt x="2100585" y="168047"/>
                </a:cubicBezTo>
                <a:lnTo>
                  <a:pt x="2100585" y="1512421"/>
                </a:lnTo>
                <a:cubicBezTo>
                  <a:pt x="2100585" y="1605231"/>
                  <a:pt x="2025348" y="1680468"/>
                  <a:pt x="1932538" y="1680468"/>
                </a:cubicBezTo>
                <a:lnTo>
                  <a:pt x="168047" y="1680468"/>
                </a:lnTo>
                <a:cubicBezTo>
                  <a:pt x="75237" y="1680468"/>
                  <a:pt x="0" y="1605231"/>
                  <a:pt x="0" y="1512421"/>
                </a:cubicBezTo>
                <a:lnTo>
                  <a:pt x="0" y="1680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-29416"/>
              <a:lumOff val="25668"/>
              <a:alphaOff val="0"/>
            </a:schemeClr>
          </a:fillRef>
          <a:effectRef idx="0">
            <a:schemeClr val="accent1">
              <a:shade val="50000"/>
              <a:hueOff val="0"/>
              <a:satOff val="-29416"/>
              <a:lumOff val="2566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989" tIns="113989" rIns="113989" bIns="113989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kern="1200" dirty="0" smtClean="0"/>
              <a:t>provide access to data</a:t>
            </a:r>
          </a:p>
        </p:txBody>
      </p:sp>
      <p:sp>
        <p:nvSpPr>
          <p:cNvPr id="13" name="Left Arrow 12"/>
          <p:cNvSpPr/>
          <p:nvPr/>
        </p:nvSpPr>
        <p:spPr>
          <a:xfrm rot="17700000">
            <a:off x="4806585" y="2830075"/>
            <a:ext cx="1415729" cy="54295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shade val="90000"/>
              <a:hueOff val="0"/>
              <a:satOff val="-59533"/>
              <a:lumOff val="45248"/>
              <a:alphaOff val="0"/>
            </a:schemeClr>
          </a:lnRef>
          <a:fillRef idx="1">
            <a:schemeClr val="accent1">
              <a:shade val="90000"/>
              <a:hueOff val="0"/>
              <a:satOff val="-59533"/>
              <a:lumOff val="45248"/>
              <a:alphaOff val="0"/>
            </a:schemeClr>
          </a:fillRef>
          <a:effectRef idx="0">
            <a:schemeClr val="accent1">
              <a:shade val="90000"/>
              <a:hueOff val="0"/>
              <a:satOff val="-59533"/>
              <a:lumOff val="45248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4901635" y="1601341"/>
            <a:ext cx="1922739" cy="1437133"/>
          </a:xfrm>
          <a:custGeom>
            <a:avLst/>
            <a:gdLst>
              <a:gd name="connsiteX0" fmla="*/ 0 w 2100585"/>
              <a:gd name="connsiteY0" fmla="*/ 168047 h 1680468"/>
              <a:gd name="connsiteX1" fmla="*/ 168047 w 2100585"/>
              <a:gd name="connsiteY1" fmla="*/ 0 h 1680468"/>
              <a:gd name="connsiteX2" fmla="*/ 1932538 w 2100585"/>
              <a:gd name="connsiteY2" fmla="*/ 0 h 1680468"/>
              <a:gd name="connsiteX3" fmla="*/ 2100585 w 2100585"/>
              <a:gd name="connsiteY3" fmla="*/ 168047 h 1680468"/>
              <a:gd name="connsiteX4" fmla="*/ 2100585 w 2100585"/>
              <a:gd name="connsiteY4" fmla="*/ 1512421 h 1680468"/>
              <a:gd name="connsiteX5" fmla="*/ 1932538 w 2100585"/>
              <a:gd name="connsiteY5" fmla="*/ 1680468 h 1680468"/>
              <a:gd name="connsiteX6" fmla="*/ 168047 w 2100585"/>
              <a:gd name="connsiteY6" fmla="*/ 1680468 h 1680468"/>
              <a:gd name="connsiteX7" fmla="*/ 0 w 2100585"/>
              <a:gd name="connsiteY7" fmla="*/ 1512421 h 1680468"/>
              <a:gd name="connsiteX8" fmla="*/ 0 w 2100585"/>
              <a:gd name="connsiteY8" fmla="*/ 168047 h 168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585" h="1680468">
                <a:moveTo>
                  <a:pt x="0" y="168047"/>
                </a:moveTo>
                <a:cubicBezTo>
                  <a:pt x="0" y="75237"/>
                  <a:pt x="75237" y="0"/>
                  <a:pt x="168047" y="0"/>
                </a:cubicBezTo>
                <a:lnTo>
                  <a:pt x="1932538" y="0"/>
                </a:lnTo>
                <a:cubicBezTo>
                  <a:pt x="2025348" y="0"/>
                  <a:pt x="2100585" y="75237"/>
                  <a:pt x="2100585" y="168047"/>
                </a:cubicBezTo>
                <a:lnTo>
                  <a:pt x="2100585" y="1512421"/>
                </a:lnTo>
                <a:cubicBezTo>
                  <a:pt x="2100585" y="1605231"/>
                  <a:pt x="2025348" y="1680468"/>
                  <a:pt x="1932538" y="1680468"/>
                </a:cubicBezTo>
                <a:lnTo>
                  <a:pt x="168047" y="1680468"/>
                </a:lnTo>
                <a:cubicBezTo>
                  <a:pt x="75237" y="1680468"/>
                  <a:pt x="0" y="1605231"/>
                  <a:pt x="0" y="1512421"/>
                </a:cubicBezTo>
                <a:lnTo>
                  <a:pt x="0" y="16804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-58832"/>
              <a:lumOff val="51335"/>
              <a:alphaOff val="0"/>
            </a:schemeClr>
          </a:fillRef>
          <a:effectRef idx="0">
            <a:schemeClr val="accent1">
              <a:shade val="50000"/>
              <a:hueOff val="0"/>
              <a:satOff val="-58832"/>
              <a:lumOff val="513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989" tIns="113989" rIns="113989" bIns="113989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kern="1200" dirty="0" smtClean="0"/>
              <a:t>archive</a:t>
            </a:r>
          </a:p>
        </p:txBody>
      </p:sp>
      <p:sp>
        <p:nvSpPr>
          <p:cNvPr id="15" name="Left Arrow 14"/>
          <p:cNvSpPr/>
          <p:nvPr/>
        </p:nvSpPr>
        <p:spPr>
          <a:xfrm rot="20700000">
            <a:off x="5882492" y="4157364"/>
            <a:ext cx="1452220" cy="55694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shade val="90000"/>
              <a:hueOff val="0"/>
              <a:satOff val="-29766"/>
              <a:lumOff val="22624"/>
              <a:alphaOff val="0"/>
            </a:schemeClr>
          </a:lnRef>
          <a:fillRef idx="1">
            <a:schemeClr val="accent1">
              <a:shade val="90000"/>
              <a:hueOff val="0"/>
              <a:satOff val="-29766"/>
              <a:lumOff val="22624"/>
              <a:alphaOff val="0"/>
            </a:schemeClr>
          </a:fillRef>
          <a:effectRef idx="0">
            <a:schemeClr val="accent1">
              <a:shade val="90000"/>
              <a:hueOff val="0"/>
              <a:satOff val="-29766"/>
              <a:lumOff val="22624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6525861" y="3386613"/>
            <a:ext cx="1752601" cy="1402081"/>
          </a:xfrm>
          <a:custGeom>
            <a:avLst/>
            <a:gdLst>
              <a:gd name="connsiteX0" fmla="*/ 0 w 2100585"/>
              <a:gd name="connsiteY0" fmla="*/ 168047 h 1680468"/>
              <a:gd name="connsiteX1" fmla="*/ 168047 w 2100585"/>
              <a:gd name="connsiteY1" fmla="*/ 0 h 1680468"/>
              <a:gd name="connsiteX2" fmla="*/ 1932538 w 2100585"/>
              <a:gd name="connsiteY2" fmla="*/ 0 h 1680468"/>
              <a:gd name="connsiteX3" fmla="*/ 2100585 w 2100585"/>
              <a:gd name="connsiteY3" fmla="*/ 168047 h 1680468"/>
              <a:gd name="connsiteX4" fmla="*/ 2100585 w 2100585"/>
              <a:gd name="connsiteY4" fmla="*/ 1512421 h 1680468"/>
              <a:gd name="connsiteX5" fmla="*/ 1932538 w 2100585"/>
              <a:gd name="connsiteY5" fmla="*/ 1680468 h 1680468"/>
              <a:gd name="connsiteX6" fmla="*/ 168047 w 2100585"/>
              <a:gd name="connsiteY6" fmla="*/ 1680468 h 1680468"/>
              <a:gd name="connsiteX7" fmla="*/ 0 w 2100585"/>
              <a:gd name="connsiteY7" fmla="*/ 1512421 h 1680468"/>
              <a:gd name="connsiteX8" fmla="*/ 0 w 2100585"/>
              <a:gd name="connsiteY8" fmla="*/ 168047 h 168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585" h="1680468">
                <a:moveTo>
                  <a:pt x="0" y="168047"/>
                </a:moveTo>
                <a:cubicBezTo>
                  <a:pt x="0" y="75237"/>
                  <a:pt x="75237" y="0"/>
                  <a:pt x="168047" y="0"/>
                </a:cubicBezTo>
                <a:lnTo>
                  <a:pt x="1932538" y="0"/>
                </a:lnTo>
                <a:cubicBezTo>
                  <a:pt x="2025348" y="0"/>
                  <a:pt x="2100585" y="75237"/>
                  <a:pt x="2100585" y="168047"/>
                </a:cubicBezTo>
                <a:lnTo>
                  <a:pt x="2100585" y="1512421"/>
                </a:lnTo>
                <a:cubicBezTo>
                  <a:pt x="2100585" y="1605231"/>
                  <a:pt x="2025348" y="1680468"/>
                  <a:pt x="1932538" y="1680468"/>
                </a:cubicBezTo>
                <a:lnTo>
                  <a:pt x="168047" y="1680468"/>
                </a:lnTo>
                <a:cubicBezTo>
                  <a:pt x="75237" y="1680468"/>
                  <a:pt x="0" y="1605231"/>
                  <a:pt x="0" y="1512421"/>
                </a:cubicBezTo>
                <a:lnTo>
                  <a:pt x="0" y="1680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-29416"/>
              <a:lumOff val="25668"/>
              <a:alphaOff val="0"/>
            </a:schemeClr>
          </a:fillRef>
          <a:effectRef idx="0">
            <a:schemeClr val="accent1">
              <a:shade val="50000"/>
              <a:hueOff val="0"/>
              <a:satOff val="-29416"/>
              <a:lumOff val="2566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989" tIns="113989" rIns="113989" bIns="113989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kern="1200" dirty="0" smtClean="0"/>
              <a:t>share, reuse</a:t>
            </a:r>
          </a:p>
        </p:txBody>
      </p:sp>
    </p:spTree>
    <p:extLst>
      <p:ext uri="{BB962C8B-B14F-4D97-AF65-F5344CB8AC3E}">
        <p14:creationId xmlns:p14="http://schemas.microsoft.com/office/powerpoint/2010/main" val="1066233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63310" y="273762"/>
            <a:ext cx="1423283" cy="72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 err="1" smtClean="0"/>
              <a:t>Databib</a:t>
            </a:r>
            <a:r>
              <a:rPr lang="en-CA" sz="1400" dirty="0" smtClean="0"/>
              <a:t>  n+598</a:t>
            </a:r>
          </a:p>
          <a:p>
            <a:pPr algn="ctr"/>
            <a:r>
              <a:rPr lang="en-CA" sz="1400" dirty="0" smtClean="0"/>
              <a:t>re3data  n=608</a:t>
            </a:r>
            <a:endParaRPr lang="en-CA" sz="1400" dirty="0"/>
          </a:p>
        </p:txBody>
      </p:sp>
      <p:sp>
        <p:nvSpPr>
          <p:cNvPr id="8" name="Rectangle 7"/>
          <p:cNvSpPr/>
          <p:nvPr/>
        </p:nvSpPr>
        <p:spPr>
          <a:xfrm>
            <a:off x="5904577" y="273762"/>
            <a:ext cx="1423283" cy="5234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400" dirty="0" smtClean="0"/>
              <a:t>Manual search n=3</a:t>
            </a:r>
            <a:endParaRPr lang="en-CA" sz="1400" dirty="0"/>
          </a:p>
        </p:txBody>
      </p:sp>
      <p:sp>
        <p:nvSpPr>
          <p:cNvPr id="13" name="Rectangle 12"/>
          <p:cNvSpPr/>
          <p:nvPr/>
        </p:nvSpPr>
        <p:spPr>
          <a:xfrm>
            <a:off x="74332" y="2170664"/>
            <a:ext cx="1423283" cy="72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lvl="0" algn="ctr">
              <a:lnSpc>
                <a:spcPts val="1200"/>
              </a:lnSpc>
            </a:pPr>
            <a:r>
              <a:rPr lang="en-CA" sz="1400" dirty="0">
                <a:solidFill>
                  <a:srgbClr val="2D2D2D"/>
                </a:solidFill>
              </a:rPr>
              <a:t>Repositories that accept </a:t>
            </a:r>
            <a:r>
              <a:rPr lang="en-CA" sz="1400" dirty="0" smtClean="0">
                <a:solidFill>
                  <a:srgbClr val="2D2D2D"/>
                </a:solidFill>
              </a:rPr>
              <a:t>human data</a:t>
            </a:r>
            <a:endParaRPr lang="en-CA" sz="1400" dirty="0">
              <a:solidFill>
                <a:srgbClr val="2D2D2D"/>
              </a:solidFill>
            </a:endParaRPr>
          </a:p>
          <a:p>
            <a:pPr algn="ctr"/>
            <a:r>
              <a:rPr lang="en-CA" sz="1400" dirty="0" smtClean="0"/>
              <a:t>n=93</a:t>
            </a:r>
            <a:endParaRPr lang="en-CA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5836872" y="4569308"/>
            <a:ext cx="1961535" cy="10004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0" rtlCol="0" anchor="ctr"/>
          <a:lstStyle/>
          <a:p>
            <a:r>
              <a:rPr lang="en-CA" sz="1400" b="1" dirty="0"/>
              <a:t>Repositories </a:t>
            </a:r>
            <a:r>
              <a:rPr lang="en-CA" sz="1400" b="1" dirty="0" smtClean="0"/>
              <a:t>excluded</a:t>
            </a:r>
          </a:p>
          <a:p>
            <a:r>
              <a:rPr lang="en-CA" sz="1400" dirty="0" smtClean="0"/>
              <a:t>Duplicates</a:t>
            </a:r>
            <a:endParaRPr lang="en-CA" sz="1400" dirty="0"/>
          </a:p>
          <a:p>
            <a:r>
              <a:rPr lang="en-CA" sz="1400" dirty="0" smtClean="0"/>
              <a:t>Inclusion </a:t>
            </a:r>
            <a:r>
              <a:rPr lang="en-CA" sz="1400" dirty="0"/>
              <a:t>criteria not </a:t>
            </a:r>
            <a:r>
              <a:rPr lang="en-CA" sz="1400" dirty="0" smtClean="0"/>
              <a:t>met</a:t>
            </a:r>
            <a:endParaRPr lang="en-CA" sz="1000" dirty="0"/>
          </a:p>
        </p:txBody>
      </p:sp>
      <p:sp>
        <p:nvSpPr>
          <p:cNvPr id="18" name="Rectangle 17"/>
          <p:cNvSpPr/>
          <p:nvPr/>
        </p:nvSpPr>
        <p:spPr>
          <a:xfrm>
            <a:off x="1649359" y="2163985"/>
            <a:ext cx="1423283" cy="72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lnSpc>
                <a:spcPts val="1200"/>
              </a:lnSpc>
            </a:pPr>
            <a:r>
              <a:rPr lang="en-CA" sz="1400" dirty="0" smtClean="0"/>
              <a:t>Repositories that accept clinical research</a:t>
            </a:r>
          </a:p>
          <a:p>
            <a:pPr algn="ctr">
              <a:lnSpc>
                <a:spcPts val="1200"/>
              </a:lnSpc>
            </a:pPr>
            <a:r>
              <a:rPr lang="en-CA" sz="1400" dirty="0" smtClean="0"/>
              <a:t>n=11</a:t>
            </a:r>
            <a:endParaRPr lang="en-CA" sz="1400" dirty="0"/>
          </a:p>
        </p:txBody>
      </p:sp>
      <p:sp>
        <p:nvSpPr>
          <p:cNvPr id="19" name="Rectangle 18"/>
          <p:cNvSpPr/>
          <p:nvPr/>
        </p:nvSpPr>
        <p:spPr>
          <a:xfrm>
            <a:off x="3204247" y="2148003"/>
            <a:ext cx="1423283" cy="735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lvl="0" algn="ctr">
              <a:lnSpc>
                <a:spcPts val="1200"/>
              </a:lnSpc>
            </a:pPr>
            <a:r>
              <a:rPr lang="en-CA" sz="1400" dirty="0">
                <a:solidFill>
                  <a:srgbClr val="2D2D2D"/>
                </a:solidFill>
              </a:rPr>
              <a:t>Repositories that accept clinical </a:t>
            </a:r>
            <a:r>
              <a:rPr lang="en-CA" sz="1400" dirty="0" smtClean="0">
                <a:solidFill>
                  <a:srgbClr val="2D2D2D"/>
                </a:solidFill>
              </a:rPr>
              <a:t>trials</a:t>
            </a:r>
            <a:endParaRPr lang="en-CA" sz="1400" dirty="0">
              <a:solidFill>
                <a:srgbClr val="2D2D2D"/>
              </a:solidFill>
            </a:endParaRPr>
          </a:p>
          <a:p>
            <a:pPr algn="ctr"/>
            <a:r>
              <a:rPr lang="en-CA" sz="1400" dirty="0" smtClean="0"/>
              <a:t>n=5</a:t>
            </a:r>
            <a:endParaRPr lang="en-CA" sz="1400" dirty="0"/>
          </a:p>
        </p:txBody>
      </p:sp>
      <p:sp>
        <p:nvSpPr>
          <p:cNvPr id="20" name="Rectangle 19"/>
          <p:cNvSpPr/>
          <p:nvPr/>
        </p:nvSpPr>
        <p:spPr>
          <a:xfrm>
            <a:off x="3712689" y="5354752"/>
            <a:ext cx="1699385" cy="823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algn="ctr"/>
            <a:r>
              <a:rPr lang="en-CA" sz="1400" dirty="0" smtClean="0"/>
              <a:t>Repositories that accept raw data from clinical trials</a:t>
            </a:r>
          </a:p>
          <a:p>
            <a:pPr algn="ctr"/>
            <a:r>
              <a:rPr lang="en-CA" sz="1400" dirty="0" smtClean="0"/>
              <a:t>n=4+5 (?)</a:t>
            </a:r>
            <a:endParaRPr lang="en-CA" sz="1400" dirty="0"/>
          </a:p>
        </p:txBody>
      </p:sp>
      <p:cxnSp>
        <p:nvCxnSpPr>
          <p:cNvPr id="25" name="Straight Arrow Connector 24"/>
          <p:cNvCxnSpPr>
            <a:stCxn id="6" idx="2"/>
            <a:endCxn id="18" idx="0"/>
          </p:cNvCxnSpPr>
          <p:nvPr/>
        </p:nvCxnSpPr>
        <p:spPr>
          <a:xfrm flipH="1">
            <a:off x="2361001" y="993762"/>
            <a:ext cx="13951" cy="1170223"/>
          </a:xfrm>
          <a:prstGeom prst="straightConnector1">
            <a:avLst/>
          </a:prstGeom>
          <a:ln>
            <a:solidFill>
              <a:schemeClr val="tx2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Elbow Connector 1029"/>
          <p:cNvCxnSpPr/>
          <p:nvPr/>
        </p:nvCxnSpPr>
        <p:spPr>
          <a:xfrm rot="10800000" flipV="1">
            <a:off x="785974" y="1584059"/>
            <a:ext cx="1754674" cy="586604"/>
          </a:xfrm>
          <a:prstGeom prst="bentConnector3">
            <a:avLst>
              <a:gd name="adj1" fmla="val 100182"/>
            </a:avLst>
          </a:prstGeom>
          <a:ln>
            <a:solidFill>
              <a:schemeClr val="tx2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Elbow Connector 1031"/>
          <p:cNvCxnSpPr>
            <a:endCxn id="19" idx="0"/>
          </p:cNvCxnSpPr>
          <p:nvPr/>
        </p:nvCxnSpPr>
        <p:spPr>
          <a:xfrm>
            <a:off x="2311160" y="1584059"/>
            <a:ext cx="1604729" cy="563944"/>
          </a:xfrm>
          <a:prstGeom prst="bentConnector2">
            <a:avLst/>
          </a:prstGeom>
          <a:ln>
            <a:solidFill>
              <a:schemeClr val="tx2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Elbow Connector 1037"/>
          <p:cNvCxnSpPr>
            <a:stCxn id="13" idx="2"/>
          </p:cNvCxnSpPr>
          <p:nvPr/>
        </p:nvCxnSpPr>
        <p:spPr>
          <a:xfrm rot="16200000" flipH="1">
            <a:off x="1355866" y="2320772"/>
            <a:ext cx="442218" cy="1582002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Elbow Connector 1039"/>
          <p:cNvCxnSpPr>
            <a:stCxn id="19" idx="2"/>
          </p:cNvCxnSpPr>
          <p:nvPr/>
        </p:nvCxnSpPr>
        <p:spPr>
          <a:xfrm rot="5400000">
            <a:off x="2913559" y="2330552"/>
            <a:ext cx="449772" cy="1554889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/>
          <p:cNvCxnSpPr>
            <a:endCxn id="16" idx="1"/>
          </p:cNvCxnSpPr>
          <p:nvPr/>
        </p:nvCxnSpPr>
        <p:spPr>
          <a:xfrm>
            <a:off x="4564439" y="5069556"/>
            <a:ext cx="1272433" cy="0"/>
          </a:xfrm>
          <a:prstGeom prst="straightConnector1">
            <a:avLst/>
          </a:prstGeom>
          <a:ln>
            <a:solidFill>
              <a:schemeClr val="tx2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712689" y="4127108"/>
            <a:ext cx="1699386" cy="690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Repositories derived from search</a:t>
            </a:r>
            <a:endParaRPr lang="en-CA" sz="1400" dirty="0"/>
          </a:p>
        </p:txBody>
      </p:sp>
      <p:cxnSp>
        <p:nvCxnSpPr>
          <p:cNvPr id="1047" name="Elbow Connector 1046"/>
          <p:cNvCxnSpPr>
            <a:stCxn id="18" idx="2"/>
            <a:endCxn id="55" idx="0"/>
          </p:cNvCxnSpPr>
          <p:nvPr/>
        </p:nvCxnSpPr>
        <p:spPr>
          <a:xfrm rot="16200000" flipH="1">
            <a:off x="2840130" y="2404855"/>
            <a:ext cx="1243123" cy="2201381"/>
          </a:xfrm>
          <a:prstGeom prst="bentConnector3">
            <a:avLst>
              <a:gd name="adj1" fmla="val 51362"/>
            </a:avLst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Elbow Connector 1048"/>
          <p:cNvCxnSpPr/>
          <p:nvPr/>
        </p:nvCxnSpPr>
        <p:spPr>
          <a:xfrm rot="5400000">
            <a:off x="4212453" y="1147153"/>
            <a:ext cx="2753696" cy="2053838"/>
          </a:xfrm>
          <a:prstGeom prst="bentConnector3">
            <a:avLst>
              <a:gd name="adj1" fmla="val 9911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Arrow Connector 1054"/>
          <p:cNvCxnSpPr>
            <a:stCxn id="55" idx="2"/>
            <a:endCxn id="20" idx="0"/>
          </p:cNvCxnSpPr>
          <p:nvPr/>
        </p:nvCxnSpPr>
        <p:spPr>
          <a:xfrm>
            <a:off x="4562382" y="4817533"/>
            <a:ext cx="0" cy="537219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698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Selected repositories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•</a:t>
            </a:r>
            <a:r>
              <a:rPr lang="en-CA" dirty="0"/>
              <a:t>	</a:t>
            </a:r>
            <a:r>
              <a:rPr lang="en-CA" b="1" dirty="0" smtClean="0"/>
              <a:t>Dryad</a:t>
            </a:r>
            <a:r>
              <a:rPr lang="en-CA" dirty="0"/>
              <a:t>		</a:t>
            </a:r>
            <a:r>
              <a:rPr lang="en-CA" dirty="0" smtClean="0"/>
              <a:t>	•</a:t>
            </a:r>
            <a:r>
              <a:rPr lang="en-CA" dirty="0"/>
              <a:t>	</a:t>
            </a:r>
            <a:r>
              <a:rPr lang="en-CA" b="1" dirty="0" err="1" smtClean="0"/>
              <a:t>Figshare</a:t>
            </a:r>
            <a:r>
              <a:rPr lang="en-CA" dirty="0"/>
              <a:t>	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• 	</a:t>
            </a:r>
            <a:r>
              <a:rPr lang="en-CA" b="1" dirty="0"/>
              <a:t>MMMP</a:t>
            </a:r>
            <a:r>
              <a:rPr lang="en-CA" dirty="0"/>
              <a:t>	</a:t>
            </a:r>
            <a:r>
              <a:rPr lang="en-CA" dirty="0" smtClean="0"/>
              <a:t>		•</a:t>
            </a:r>
            <a:r>
              <a:rPr lang="en-CA" dirty="0"/>
              <a:t>	</a:t>
            </a:r>
            <a:r>
              <a:rPr lang="en-CA" b="1" dirty="0" err="1" smtClean="0"/>
              <a:t>Databox</a:t>
            </a:r>
            <a:endParaRPr lang="en-CA" b="1" dirty="0" smtClean="0"/>
          </a:p>
          <a:p>
            <a:pPr marL="0" indent="0">
              <a:buNone/>
            </a:pPr>
            <a:r>
              <a:rPr lang="en-CA" dirty="0"/>
              <a:t>•</a:t>
            </a:r>
            <a:r>
              <a:rPr lang="en-CA" b="1" dirty="0" smtClean="0"/>
              <a:t>	ICPSR			</a:t>
            </a:r>
            <a:r>
              <a:rPr lang="en-CA" dirty="0"/>
              <a:t>• </a:t>
            </a:r>
            <a:r>
              <a:rPr lang="en-CA" b="1" dirty="0" smtClean="0"/>
              <a:t>	YODA</a:t>
            </a:r>
            <a:endParaRPr lang="en-CA" b="1" dirty="0"/>
          </a:p>
          <a:p>
            <a:pPr marL="0" indent="0">
              <a:buNone/>
            </a:pPr>
            <a:r>
              <a:rPr lang="en-CA" dirty="0" smtClean="0"/>
              <a:t>•</a:t>
            </a:r>
            <a:r>
              <a:rPr lang="en-CA" dirty="0"/>
              <a:t>	</a:t>
            </a:r>
            <a:r>
              <a:rPr lang="en-CA" b="1" dirty="0" smtClean="0"/>
              <a:t>Res Data Australia	</a:t>
            </a:r>
            <a:r>
              <a:rPr lang="en-CA" dirty="0"/>
              <a:t>•</a:t>
            </a:r>
            <a:r>
              <a:rPr lang="en-CA" b="1" dirty="0" smtClean="0"/>
              <a:t>	</a:t>
            </a:r>
            <a:r>
              <a:rPr lang="en-CA" b="1" dirty="0" err="1" smtClean="0"/>
              <a:t>Zenodo</a:t>
            </a:r>
            <a:endParaRPr lang="en-CA" b="1" dirty="0"/>
          </a:p>
          <a:p>
            <a:pPr marL="0" indent="0">
              <a:buNone/>
            </a:pPr>
            <a:r>
              <a:rPr lang="en-CA" dirty="0" smtClean="0"/>
              <a:t>•</a:t>
            </a:r>
            <a:r>
              <a:rPr lang="en-CA" dirty="0"/>
              <a:t>	</a:t>
            </a:r>
            <a:r>
              <a:rPr lang="en-CA" b="1" dirty="0" smtClean="0"/>
              <a:t>Edinburgh </a:t>
            </a:r>
            <a:r>
              <a:rPr lang="en-CA" b="1" dirty="0" err="1" smtClean="0"/>
              <a:t>DataShare</a:t>
            </a:r>
            <a:endParaRPr lang="en-CA" b="1" dirty="0"/>
          </a:p>
          <a:p>
            <a:pPr marL="0" indent="0">
              <a:buNone/>
            </a:pPr>
            <a:r>
              <a:rPr lang="en-CA" dirty="0"/>
              <a:t>		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12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8"/>
          <p:cNvSpPr>
            <a:spLocks noChangeArrowheads="1"/>
          </p:cNvSpPr>
          <p:nvPr/>
        </p:nvSpPr>
        <p:spPr bwMode="auto">
          <a:xfrm rot="18900000">
            <a:off x="-1030979" y="3527531"/>
            <a:ext cx="1371135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69 - URL"/>
          <p:cNvSpPr>
            <a:spLocks noChangeArrowheads="1"/>
          </p:cNvSpPr>
          <p:nvPr/>
        </p:nvSpPr>
        <p:spPr bwMode="auto">
          <a:xfrm rot="-2700000">
            <a:off x="-90541" y="3400862"/>
            <a:ext cx="378877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URL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70 - Name"/>
          <p:cNvSpPr>
            <a:spLocks noChangeArrowheads="1"/>
          </p:cNvSpPr>
          <p:nvPr/>
        </p:nvSpPr>
        <p:spPr bwMode="auto">
          <a:xfrm rot="-2700000">
            <a:off x="-403089" y="3450145"/>
            <a:ext cx="1561637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REPOSITORY NAME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72 -Type"/>
          <p:cNvSpPr>
            <a:spLocks noChangeArrowheads="1"/>
          </p:cNvSpPr>
          <p:nvPr/>
        </p:nvSpPr>
        <p:spPr bwMode="auto">
          <a:xfrm rot="-2700000">
            <a:off x="-89687" y="3662602"/>
            <a:ext cx="1821323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TYPE OF REPOSITORY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73 - Geo Coverage"/>
          <p:cNvSpPr>
            <a:spLocks noChangeArrowheads="1"/>
          </p:cNvSpPr>
          <p:nvPr/>
        </p:nvSpPr>
        <p:spPr bwMode="auto">
          <a:xfrm rot="-2700000">
            <a:off x="324199" y="3821984"/>
            <a:ext cx="1339075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GEO-COVERAGE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77 - Networking"/>
          <p:cNvSpPr>
            <a:spLocks noChangeArrowheads="1"/>
          </p:cNvSpPr>
          <p:nvPr/>
        </p:nvSpPr>
        <p:spPr bwMode="auto">
          <a:xfrm rot="-2700000">
            <a:off x="1125962" y="3743027"/>
            <a:ext cx="1177173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NETWORKING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79 - Size"/>
          <p:cNvSpPr>
            <a:spLocks noChangeArrowheads="1"/>
          </p:cNvSpPr>
          <p:nvPr/>
        </p:nvSpPr>
        <p:spPr bwMode="auto">
          <a:xfrm rot="-2700000">
            <a:off x="1575622" y="3781192"/>
            <a:ext cx="1507198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ACCEPTABLE SIZE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81 - definition raw data"/>
          <p:cNvSpPr>
            <a:spLocks noChangeArrowheads="1"/>
          </p:cNvSpPr>
          <p:nvPr/>
        </p:nvSpPr>
        <p:spPr bwMode="auto">
          <a:xfrm rot="-2700000">
            <a:off x="1787781" y="3943553"/>
            <a:ext cx="2066711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DEFINITION OF RAW DATA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83 - Requirements secondary use"/>
          <p:cNvSpPr>
            <a:spLocks noChangeArrowheads="1"/>
          </p:cNvSpPr>
          <p:nvPr/>
        </p:nvSpPr>
        <p:spPr bwMode="auto">
          <a:xfrm rot="-2700000">
            <a:off x="1311186" y="3729634"/>
            <a:ext cx="4749433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REQUIREMENTS TO FACILITATE MULTIPLE SECONDARY USES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78 - Type of research"/>
          <p:cNvSpPr>
            <a:spLocks noChangeArrowheads="1"/>
          </p:cNvSpPr>
          <p:nvPr/>
        </p:nvSpPr>
        <p:spPr bwMode="auto">
          <a:xfrm rot="-2700000">
            <a:off x="1091568" y="3662602"/>
            <a:ext cx="2060042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TYPE OF RESEARCH DATA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80 - Quality Control"/>
          <p:cNvSpPr>
            <a:spLocks noChangeArrowheads="1"/>
          </p:cNvSpPr>
          <p:nvPr/>
        </p:nvSpPr>
        <p:spPr bwMode="auto">
          <a:xfrm rot="-2700000">
            <a:off x="1901923" y="3646529"/>
            <a:ext cx="1779004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CONTROL OF QUALITY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76 - Partnership"/>
          <p:cNvSpPr>
            <a:spLocks noChangeArrowheads="1"/>
          </p:cNvSpPr>
          <p:nvPr/>
        </p:nvSpPr>
        <p:spPr bwMode="auto">
          <a:xfrm rot="-2700000">
            <a:off x="741619" y="3822711"/>
            <a:ext cx="1151781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PARTNERSHIP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84 - Curated"/>
          <p:cNvSpPr>
            <a:spLocks noChangeArrowheads="1"/>
          </p:cNvSpPr>
          <p:nvPr/>
        </p:nvSpPr>
        <p:spPr bwMode="auto">
          <a:xfrm rot="-2700000">
            <a:off x="3096799" y="4237362"/>
            <a:ext cx="803481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CURATED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85 - Updates"/>
          <p:cNvSpPr>
            <a:spLocks noChangeArrowheads="1"/>
          </p:cNvSpPr>
          <p:nvPr/>
        </p:nvSpPr>
        <p:spPr bwMode="auto">
          <a:xfrm rot="-2700000">
            <a:off x="2576488" y="4050300"/>
            <a:ext cx="2881421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UPDATES (ARCHIVE VS. OVERWRITE)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86 - Policies"/>
          <p:cNvSpPr>
            <a:spLocks noChangeArrowheads="1"/>
          </p:cNvSpPr>
          <p:nvPr/>
        </p:nvSpPr>
        <p:spPr bwMode="auto">
          <a:xfrm rot="-2700000">
            <a:off x="4095046" y="3882447"/>
            <a:ext cx="782834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POLICIES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87 - Citability"/>
          <p:cNvSpPr>
            <a:spLocks noChangeArrowheads="1"/>
          </p:cNvSpPr>
          <p:nvPr/>
        </p:nvSpPr>
        <p:spPr bwMode="auto">
          <a:xfrm rot="-2700000">
            <a:off x="3996801" y="3906838"/>
            <a:ext cx="1569780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CITABILITY OF DATA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90 - Ethics"/>
          <p:cNvSpPr>
            <a:spLocks noChangeArrowheads="1"/>
          </p:cNvSpPr>
          <p:nvPr/>
        </p:nvSpPr>
        <p:spPr bwMode="auto">
          <a:xfrm rot="-2700000">
            <a:off x="5265693" y="3563067"/>
            <a:ext cx="1654868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ETHICS GUIDELINES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93 - De-identification"/>
          <p:cNvSpPr>
            <a:spLocks noChangeArrowheads="1"/>
          </p:cNvSpPr>
          <p:nvPr/>
        </p:nvSpPr>
        <p:spPr bwMode="auto">
          <a:xfrm rot="-2700000">
            <a:off x="4950020" y="3799623"/>
            <a:ext cx="2473810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DE-IDENTIFICATION PRACTICES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94 - privacy"/>
          <p:cNvSpPr>
            <a:spLocks noChangeArrowheads="1"/>
          </p:cNvSpPr>
          <p:nvPr/>
        </p:nvSpPr>
        <p:spPr bwMode="auto">
          <a:xfrm rot="-2700000">
            <a:off x="5798585" y="4133931"/>
            <a:ext cx="776678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PRIVACY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95 - governance"/>
          <p:cNvSpPr>
            <a:spLocks noChangeArrowheads="1"/>
          </p:cNvSpPr>
          <p:nvPr/>
        </p:nvSpPr>
        <p:spPr bwMode="auto">
          <a:xfrm rot="-2700000">
            <a:off x="5892767" y="3799622"/>
            <a:ext cx="1901730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GOVERNANCE MODELS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96 - ownership"/>
          <p:cNvSpPr>
            <a:spLocks noChangeArrowheads="1"/>
          </p:cNvSpPr>
          <p:nvPr/>
        </p:nvSpPr>
        <p:spPr bwMode="auto">
          <a:xfrm rot="-2700000">
            <a:off x="6446277" y="3669334"/>
            <a:ext cx="1725400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TYPE OF OWNERSHIP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97 - finance"/>
          <p:cNvSpPr>
            <a:spLocks noChangeArrowheads="1"/>
          </p:cNvSpPr>
          <p:nvPr/>
        </p:nvSpPr>
        <p:spPr bwMode="auto">
          <a:xfrm rot="-2700000">
            <a:off x="6120555" y="3822710"/>
            <a:ext cx="2731188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COST AND FINANCIAL STRUCTURE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98 - arhitecture"/>
          <p:cNvSpPr>
            <a:spLocks noChangeArrowheads="1"/>
          </p:cNvSpPr>
          <p:nvPr/>
        </p:nvSpPr>
        <p:spPr bwMode="auto">
          <a:xfrm rot="-2700000">
            <a:off x="7153742" y="3828785"/>
            <a:ext cx="1319839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ARCHITECTURE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99 - SLA"/>
          <p:cNvSpPr>
            <a:spLocks noChangeArrowheads="1"/>
          </p:cNvSpPr>
          <p:nvPr/>
        </p:nvSpPr>
        <p:spPr bwMode="auto">
          <a:xfrm rot="-2700000">
            <a:off x="6406205" y="4200548"/>
            <a:ext cx="2746064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SERVICE LEVEL AGREEMENT (SLA)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100 - GUI"/>
          <p:cNvSpPr>
            <a:spLocks noChangeArrowheads="1"/>
          </p:cNvSpPr>
          <p:nvPr/>
        </p:nvSpPr>
        <p:spPr bwMode="auto">
          <a:xfrm rot="-2700000">
            <a:off x="6759297" y="4148009"/>
            <a:ext cx="2794859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GRAPHICAL USER INTERFACE (GUI)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101 - social notificatiion"/>
          <p:cNvSpPr>
            <a:spLocks noChangeArrowheads="1"/>
          </p:cNvSpPr>
          <p:nvPr/>
        </p:nvSpPr>
        <p:spPr bwMode="auto">
          <a:xfrm rot="-2700000">
            <a:off x="7311984" y="4080408"/>
            <a:ext cx="2471308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SOCIAL NOTIFICATION SYSTEM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02 - API"/>
          <p:cNvSpPr>
            <a:spLocks noChangeArrowheads="1"/>
          </p:cNvSpPr>
          <p:nvPr/>
        </p:nvSpPr>
        <p:spPr bwMode="auto">
          <a:xfrm rot="-2700000">
            <a:off x="8073829" y="3049118"/>
            <a:ext cx="3647913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API - APPLICATION PROGRAMMING INTERFACE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03 - online help"/>
          <p:cNvSpPr>
            <a:spLocks noChangeArrowheads="1"/>
          </p:cNvSpPr>
          <p:nvPr/>
        </p:nvSpPr>
        <p:spPr bwMode="auto">
          <a:xfrm rot="18900000">
            <a:off x="8658236" y="4035603"/>
            <a:ext cx="1129531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ONLINE HELP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82 - Data formats"/>
          <p:cNvSpPr>
            <a:spLocks noChangeArrowheads="1"/>
          </p:cNvSpPr>
          <p:nvPr/>
        </p:nvSpPr>
        <p:spPr bwMode="auto">
          <a:xfrm rot="-2700000">
            <a:off x="2146703" y="3646530"/>
            <a:ext cx="2574927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DATA FORMATS AND STANDARDS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88 - Who upload"/>
          <p:cNvSpPr>
            <a:spLocks noChangeArrowheads="1"/>
          </p:cNvSpPr>
          <p:nvPr/>
        </p:nvSpPr>
        <p:spPr bwMode="auto">
          <a:xfrm rot="-2700000">
            <a:off x="4389788" y="3885498"/>
            <a:ext cx="1491361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WHO CAN UPLOAD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89 - Access"/>
          <p:cNvSpPr>
            <a:spLocks noChangeArrowheads="1"/>
          </p:cNvSpPr>
          <p:nvPr/>
        </p:nvSpPr>
        <p:spPr bwMode="auto">
          <a:xfrm rot="-2700000">
            <a:off x="4353244" y="3928615"/>
            <a:ext cx="2108966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SECONDARY USE  ACCESS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aded Area"/>
          <p:cNvSpPr/>
          <p:nvPr/>
        </p:nvSpPr>
        <p:spPr>
          <a:xfrm>
            <a:off x="1869213" y="1625005"/>
            <a:ext cx="5447003" cy="4735902"/>
          </a:xfrm>
          <a:prstGeom prst="rect">
            <a:avLst/>
          </a:prstGeom>
          <a:solidFill>
            <a:schemeClr val="lt1">
              <a:alpha val="92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5" name="Rectangle 71 - scientific area"/>
          <p:cNvSpPr>
            <a:spLocks noChangeArrowheads="1"/>
          </p:cNvSpPr>
          <p:nvPr/>
        </p:nvSpPr>
        <p:spPr bwMode="auto">
          <a:xfrm rot="-2700000">
            <a:off x="-133255" y="3584961"/>
            <a:ext cx="1416725" cy="221018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SCIENTIFIC AREA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itle 1 Scientific Area"/>
          <p:cNvSpPr>
            <a:spLocks noChangeArrowheads="1"/>
          </p:cNvSpPr>
          <p:nvPr/>
        </p:nvSpPr>
        <p:spPr bwMode="auto">
          <a:xfrm>
            <a:off x="3255054" y="1791753"/>
            <a:ext cx="2866609" cy="421072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SCIENTIFIC AREA 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8602" y="2822912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clinical </a:t>
            </a:r>
            <a:r>
              <a:rPr lang="en-CA" dirty="0" smtClean="0"/>
              <a:t>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any research</a:t>
            </a:r>
            <a:endParaRPr lang="en-CA" dirty="0"/>
          </a:p>
        </p:txBody>
      </p:sp>
      <p:sp>
        <p:nvSpPr>
          <p:cNvPr id="65" name="Title 2 - Citability"/>
          <p:cNvSpPr>
            <a:spLocks noChangeArrowheads="1"/>
          </p:cNvSpPr>
          <p:nvPr/>
        </p:nvSpPr>
        <p:spPr bwMode="auto">
          <a:xfrm>
            <a:off x="3095530" y="1792806"/>
            <a:ext cx="3182337" cy="421072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CITABILITY OF DATA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270470" y="2853450"/>
            <a:ext cx="40254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b="1" dirty="0"/>
              <a:t>DOI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URN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ARK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Handle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PURL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b="1" dirty="0"/>
              <a:t>Persistent identifier system HDL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ORCID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cite the repository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none</a:t>
            </a:r>
            <a:endParaRPr lang="en-CA" dirty="0"/>
          </a:p>
        </p:txBody>
      </p:sp>
      <p:sp>
        <p:nvSpPr>
          <p:cNvPr id="68" name="Title 3 - Data Formats"/>
          <p:cNvSpPr>
            <a:spLocks noChangeArrowheads="1"/>
          </p:cNvSpPr>
          <p:nvPr/>
        </p:nvSpPr>
        <p:spPr bwMode="auto">
          <a:xfrm>
            <a:off x="1954240" y="1791753"/>
            <a:ext cx="5276948" cy="421072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DATA FORMATS AND STANDARDS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576600" y="2510029"/>
            <a:ext cx="441018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CA" dirty="0"/>
              <a:t>No universal </a:t>
            </a:r>
            <a:r>
              <a:rPr lang="en-CA" dirty="0" smtClean="0"/>
              <a:t>standards</a:t>
            </a:r>
          </a:p>
          <a:p>
            <a:pPr marL="0" indent="0">
              <a:buNone/>
            </a:pPr>
            <a:r>
              <a:rPr lang="en-CA" dirty="0" smtClean="0"/>
              <a:t>Leave </a:t>
            </a:r>
            <a:r>
              <a:rPr lang="en-CA" dirty="0"/>
              <a:t>to submitter and journal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Range </a:t>
            </a:r>
            <a:r>
              <a:rPr lang="en-CA" dirty="0"/>
              <a:t>of standards: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Defined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No </a:t>
            </a:r>
            <a:r>
              <a:rPr lang="en-CA" dirty="0"/>
              <a:t>specific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No specific fields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Any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As is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Formats</a:t>
            </a:r>
            <a:r>
              <a:rPr lang="en-CA" dirty="0"/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as 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multiple formats to enable accessibility</a:t>
            </a:r>
          </a:p>
          <a:p>
            <a:endParaRPr lang="en-CA" dirty="0"/>
          </a:p>
        </p:txBody>
      </p:sp>
      <p:sp>
        <p:nvSpPr>
          <p:cNvPr id="69" name="Title 4 - Who upload"/>
          <p:cNvSpPr>
            <a:spLocks noChangeArrowheads="1"/>
          </p:cNvSpPr>
          <p:nvPr/>
        </p:nvSpPr>
        <p:spPr bwMode="auto">
          <a:xfrm>
            <a:off x="3080719" y="1791768"/>
            <a:ext cx="3027038" cy="421072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WHO CAN UPLOAD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4"/>
          <p:cNvSpPr txBox="1"/>
          <p:nvPr/>
        </p:nvSpPr>
        <p:spPr>
          <a:xfrm>
            <a:off x="2088308" y="2709198"/>
            <a:ext cx="50513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Anyone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Limited (by application)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Closed (no outside institutions)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Certain scientific area (malignant melanoma)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Only if published</a:t>
            </a:r>
          </a:p>
        </p:txBody>
      </p:sp>
      <p:sp>
        <p:nvSpPr>
          <p:cNvPr id="67" name="Title 5 - Access"/>
          <p:cNvSpPr>
            <a:spLocks noChangeArrowheads="1"/>
          </p:cNvSpPr>
          <p:nvPr/>
        </p:nvSpPr>
        <p:spPr bwMode="auto">
          <a:xfrm>
            <a:off x="2531370" y="1789099"/>
            <a:ext cx="4310658" cy="421072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SECONDARY USE  ACCESS</a:t>
            </a: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368249" y="2497332"/>
            <a:ext cx="47714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dirty="0"/>
              <a:t>Open</a:t>
            </a:r>
          </a:p>
          <a:p>
            <a:pPr lvl="1"/>
            <a:r>
              <a:rPr lang="en-CA" sz="1600" dirty="0"/>
              <a:t>free to download &amp; no legal barriers to </a:t>
            </a:r>
            <a:r>
              <a:rPr lang="en-CA" sz="1600" dirty="0" smtClean="0"/>
              <a:t>reuse</a:t>
            </a:r>
          </a:p>
          <a:p>
            <a:pPr>
              <a:spcBef>
                <a:spcPts val="600"/>
              </a:spcBef>
            </a:pPr>
            <a:r>
              <a:rPr lang="en-CA" dirty="0" smtClean="0"/>
              <a:t>Limited /Restricted</a:t>
            </a:r>
            <a:endParaRPr lang="en-CA" dirty="0"/>
          </a:p>
          <a:p>
            <a:pPr lvl="1"/>
            <a:r>
              <a:rPr lang="en-CA" sz="1600" dirty="0"/>
              <a:t>upon </a:t>
            </a:r>
            <a:r>
              <a:rPr lang="en-CA" sz="1600" dirty="0" smtClean="0"/>
              <a:t>request</a:t>
            </a:r>
          </a:p>
          <a:p>
            <a:pPr lvl="1"/>
            <a:r>
              <a:rPr lang="en-CA" sz="1600" dirty="0" smtClean="0"/>
              <a:t>qualified </a:t>
            </a:r>
            <a:r>
              <a:rPr lang="en-CA" sz="1600" dirty="0"/>
              <a:t>researcher</a:t>
            </a:r>
          </a:p>
          <a:p>
            <a:pPr>
              <a:spcBef>
                <a:spcPts val="600"/>
              </a:spcBef>
            </a:pPr>
            <a:r>
              <a:rPr lang="en-CA" dirty="0"/>
              <a:t> </a:t>
            </a:r>
            <a:r>
              <a:rPr lang="en-CA" dirty="0" smtClean="0"/>
              <a:t>Conditions</a:t>
            </a:r>
            <a:endParaRPr lang="en-CA" dirty="0"/>
          </a:p>
          <a:p>
            <a:pPr lvl="1"/>
            <a:r>
              <a:rPr lang="en-CA" sz="1600" dirty="0" smtClean="0"/>
              <a:t>data </a:t>
            </a:r>
            <a:r>
              <a:rPr lang="en-CA" sz="1600" dirty="0"/>
              <a:t>use agreement </a:t>
            </a:r>
          </a:p>
          <a:p>
            <a:pPr lvl="1"/>
            <a:r>
              <a:rPr lang="en-CA" sz="1600" dirty="0"/>
              <a:t>no sharing </a:t>
            </a:r>
          </a:p>
          <a:p>
            <a:pPr>
              <a:spcBef>
                <a:spcPts val="600"/>
              </a:spcBef>
            </a:pPr>
            <a:r>
              <a:rPr lang="en-CA" dirty="0"/>
              <a:t>Closed</a:t>
            </a:r>
            <a:r>
              <a:rPr lang="en-CA" b="1" dirty="0"/>
              <a:t> </a:t>
            </a:r>
            <a:endParaRPr lang="en-CA" dirty="0"/>
          </a:p>
          <a:p>
            <a:pPr lvl="1"/>
            <a:r>
              <a:rPr lang="en-GB" sz="1600" dirty="0" smtClean="0"/>
              <a:t>responsible </a:t>
            </a:r>
            <a:r>
              <a:rPr lang="en-GB" sz="1600" dirty="0"/>
              <a:t>organisation only</a:t>
            </a:r>
            <a:endParaRPr lang="en-CA" sz="1600" dirty="0"/>
          </a:p>
          <a:p>
            <a:pPr>
              <a:spcBef>
                <a:spcPts val="600"/>
              </a:spcBef>
            </a:pPr>
            <a:r>
              <a:rPr lang="en-CA" dirty="0"/>
              <a:t>Combination</a:t>
            </a:r>
          </a:p>
          <a:p>
            <a:endParaRPr lang="en-CA" dirty="0"/>
          </a:p>
        </p:txBody>
      </p:sp>
      <p:sp>
        <p:nvSpPr>
          <p:cNvPr id="71" name="Title 6 Partnership"/>
          <p:cNvSpPr>
            <a:spLocks noChangeArrowheads="1"/>
          </p:cNvSpPr>
          <p:nvPr/>
        </p:nvSpPr>
        <p:spPr bwMode="auto">
          <a:xfrm>
            <a:off x="3529455" y="1774417"/>
            <a:ext cx="2317805" cy="421072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PARTNERSHIP</a:t>
            </a: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2398806" y="2548640"/>
            <a:ext cx="335861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dirty="0"/>
              <a:t>Journals /publishers</a:t>
            </a:r>
          </a:p>
          <a:p>
            <a:pPr lvl="1"/>
            <a:r>
              <a:rPr lang="en-CA" sz="1600" dirty="0"/>
              <a:t>Dryad- BMJ</a:t>
            </a:r>
          </a:p>
          <a:p>
            <a:pPr lvl="1"/>
            <a:r>
              <a:rPr lang="en-CA" sz="1600" dirty="0" err="1"/>
              <a:t>Figshare</a:t>
            </a:r>
            <a:r>
              <a:rPr lang="en-CA" sz="1600" dirty="0"/>
              <a:t>- </a:t>
            </a:r>
            <a:r>
              <a:rPr lang="en-CA" sz="1600" dirty="0" err="1"/>
              <a:t>PLoS</a:t>
            </a:r>
            <a:r>
              <a:rPr lang="en-CA" sz="1600" dirty="0"/>
              <a:t>, Faculty 1000</a:t>
            </a:r>
          </a:p>
          <a:p>
            <a:pPr>
              <a:spcBef>
                <a:spcPts val="600"/>
              </a:spcBef>
            </a:pPr>
            <a:r>
              <a:rPr lang="en-CA" dirty="0"/>
              <a:t>ORCID- 37 partners</a:t>
            </a:r>
          </a:p>
          <a:p>
            <a:pPr>
              <a:spcBef>
                <a:spcPts val="600"/>
              </a:spcBef>
            </a:pPr>
            <a:r>
              <a:rPr lang="en-CA" dirty="0"/>
              <a:t>Funding agencies</a:t>
            </a:r>
          </a:p>
          <a:p>
            <a:pPr>
              <a:spcBef>
                <a:spcPts val="600"/>
              </a:spcBef>
            </a:pPr>
            <a:r>
              <a:rPr lang="en-CA" dirty="0" smtClean="0"/>
              <a:t>Governments</a:t>
            </a:r>
            <a:endParaRPr lang="en-CA" dirty="0"/>
          </a:p>
          <a:p>
            <a:pPr>
              <a:spcBef>
                <a:spcPts val="600"/>
              </a:spcBef>
            </a:pPr>
            <a:r>
              <a:rPr lang="en-CA" dirty="0"/>
              <a:t>Consortia</a:t>
            </a:r>
          </a:p>
          <a:p>
            <a:pPr>
              <a:spcBef>
                <a:spcPts val="600"/>
              </a:spcBef>
            </a:pPr>
            <a:r>
              <a:rPr lang="en-CA" dirty="0" err="1"/>
              <a:t>Pharma</a:t>
            </a:r>
            <a:endParaRPr lang="en-CA" dirty="0"/>
          </a:p>
          <a:p>
            <a:pPr lvl="1"/>
            <a:r>
              <a:rPr lang="en-CA" sz="1600" dirty="0"/>
              <a:t>Yoda-Medtronic</a:t>
            </a:r>
          </a:p>
          <a:p>
            <a:endParaRPr lang="en-CA" dirty="0"/>
          </a:p>
        </p:txBody>
      </p:sp>
      <p:sp>
        <p:nvSpPr>
          <p:cNvPr id="74" name="Title 7 Type of research data"/>
          <p:cNvSpPr>
            <a:spLocks noChangeArrowheads="1"/>
          </p:cNvSpPr>
          <p:nvPr/>
        </p:nvSpPr>
        <p:spPr bwMode="auto">
          <a:xfrm>
            <a:off x="2547786" y="1800170"/>
            <a:ext cx="4204155" cy="421072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TYPE OF RESEARCH </a:t>
            </a:r>
            <a:r>
              <a:rPr lang="en-US" sz="2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2547786" y="2657475"/>
            <a:ext cx="42085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publications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any standard file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images, graphs, video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multimedia &amp; audiovisual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datasets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outcome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summary data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raw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individual data elements for each participant </a:t>
            </a:r>
          </a:p>
        </p:txBody>
      </p:sp>
      <p:sp>
        <p:nvSpPr>
          <p:cNvPr id="72" name="Title 8 - Quality Control"/>
          <p:cNvSpPr>
            <a:spLocks noChangeArrowheads="1"/>
          </p:cNvSpPr>
          <p:nvPr/>
        </p:nvSpPr>
        <p:spPr bwMode="auto">
          <a:xfrm>
            <a:off x="2875374" y="1774417"/>
            <a:ext cx="3622649" cy="421072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5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CONTROL OF QUALITY</a:t>
            </a: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5374" y="2783562"/>
            <a:ext cx="21852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CA" dirty="0"/>
              <a:t>Extensively curated</a:t>
            </a:r>
          </a:p>
          <a:p>
            <a:pPr lvl="0">
              <a:spcBef>
                <a:spcPts val="600"/>
              </a:spcBef>
            </a:pPr>
            <a:r>
              <a:rPr lang="en-CA" dirty="0"/>
              <a:t>To certain extend</a:t>
            </a:r>
          </a:p>
          <a:p>
            <a:pPr lvl="0">
              <a:spcBef>
                <a:spcPts val="600"/>
              </a:spcBef>
            </a:pPr>
            <a:r>
              <a:rPr lang="en-CA" dirty="0"/>
              <a:t>As </a:t>
            </a:r>
            <a:r>
              <a:rPr lang="en-CA" dirty="0" smtClean="0"/>
              <a:t>is</a:t>
            </a:r>
            <a:endParaRPr lang="en-CA" dirty="0"/>
          </a:p>
        </p:txBody>
      </p:sp>
      <p:sp>
        <p:nvSpPr>
          <p:cNvPr id="73" name="Title 9 - Arhitecture"/>
          <p:cNvSpPr>
            <a:spLocks noChangeArrowheads="1"/>
          </p:cNvSpPr>
          <p:nvPr/>
        </p:nvSpPr>
        <p:spPr bwMode="auto">
          <a:xfrm>
            <a:off x="3397600" y="1795943"/>
            <a:ext cx="2578197" cy="421072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36000" tIns="18000" rIns="36000" bIns="1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ARCHITECTURE</a:t>
            </a: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1875" y="2793702"/>
            <a:ext cx="214674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CA" dirty="0"/>
              <a:t>GUI </a:t>
            </a:r>
            <a:r>
              <a:rPr lang="en-CA" dirty="0" smtClean="0"/>
              <a:t>- rare</a:t>
            </a:r>
            <a:endParaRPr lang="en-CA" dirty="0"/>
          </a:p>
          <a:p>
            <a:pPr>
              <a:spcBef>
                <a:spcPts val="1200"/>
              </a:spcBef>
            </a:pPr>
            <a:r>
              <a:rPr lang="en-CA" dirty="0"/>
              <a:t>Online analysis</a:t>
            </a:r>
          </a:p>
          <a:p>
            <a:pPr>
              <a:spcBef>
                <a:spcPts val="1200"/>
              </a:spcBef>
            </a:pPr>
            <a:r>
              <a:rPr lang="en-CA" dirty="0"/>
              <a:t>Report templates</a:t>
            </a:r>
          </a:p>
          <a:p>
            <a:pPr>
              <a:spcBef>
                <a:spcPts val="1200"/>
              </a:spcBef>
            </a:pPr>
            <a:r>
              <a:rPr lang="en-CA" dirty="0"/>
              <a:t>Social notification </a:t>
            </a:r>
          </a:p>
          <a:p>
            <a:pPr>
              <a:spcBef>
                <a:spcPts val="1200"/>
              </a:spcBef>
            </a:pPr>
            <a:r>
              <a:rPr lang="en-CA" dirty="0"/>
              <a:t>Social </a:t>
            </a:r>
            <a:r>
              <a:rPr lang="en-CA" dirty="0" smtClean="0"/>
              <a:t>commentary</a:t>
            </a:r>
            <a:endParaRPr lang="en-CA" dirty="0"/>
          </a:p>
        </p:txBody>
      </p:sp>
      <p:sp>
        <p:nvSpPr>
          <p:cNvPr id="11" name="Title 10 -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3889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8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1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4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7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3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56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44809 -0.24144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8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49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09 -0.24144 L -0.00122 0.00092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1210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56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11996 -0.25231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8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49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2 -0.25046 L 0.00642 -0.0074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12153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56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9931E-6 L -0.01927 -0.29084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145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"/>
                            </p:stCondLst>
                            <p:childTnLst>
                              <p:par>
                                <p:cTn id="298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0"/>
                            </p:stCondLst>
                            <p:childTnLst>
                              <p:par>
                                <p:cTn id="3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500"/>
                            </p:stCondLst>
                            <p:childTnLst>
                              <p:par>
                                <p:cTn id="3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6000"/>
                            </p:stCondLst>
                            <p:childTnLst>
                              <p:par>
                                <p:cTn id="3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6500"/>
                            </p:stCondLst>
                            <p:childTnLst>
                              <p:par>
                                <p:cTn id="3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7000"/>
                            </p:stCondLst>
                            <p:childTnLst>
                              <p:par>
                                <p:cTn id="3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7500"/>
                            </p:stCondLst>
                            <p:childTnLst>
                              <p:par>
                                <p:cTn id="3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8000"/>
                            </p:stCondLst>
                            <p:childTnLst>
                              <p:par>
                                <p:cTn id="3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3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7" presetID="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9" presetID="49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28866 L 0.00555 -0.00741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14051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000"/>
                            </p:stCondLst>
                            <p:childTnLst>
                              <p:par>
                                <p:cTn id="382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3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8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8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56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8033E-6 L -0.06511 -0.28691 " pathEditMode="relative" rAng="0" ptsTypes="AA">
                                      <p:cBhvr>
                                        <p:cTn id="38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-14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5000"/>
                            </p:stCondLst>
                            <p:childTnLst>
                              <p:par>
                                <p:cTn id="3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5500"/>
                            </p:stCondLst>
                            <p:childTnLst>
                              <p:par>
                                <p:cTn id="4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6000"/>
                            </p:stCondLst>
                            <p:childTnLst>
                              <p:par>
                                <p:cTn id="4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6500"/>
                            </p:stCondLst>
                            <p:childTnLst>
                              <p:par>
                                <p:cTn id="4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7000"/>
                            </p:stCondLst>
                            <p:childTnLst>
                              <p:par>
                                <p:cTn id="4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4" presetID="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6" presetID="49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-0.28552 L 0.00018 -0.00162 " pathEditMode="relative" rAng="0" ptsTypes="AA">
                                      <p:cBhvr>
                                        <p:cTn id="42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14183"/>
                                    </p:animMotion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47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8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4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1" presetID="56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162 L -0.08195 -0.29316 " pathEditMode="relative" rAng="0" ptsTypes="AA">
                                      <p:cBhvr>
                                        <p:cTn id="4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14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5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000"/>
                            </p:stCondLst>
                            <p:childTnLst>
                              <p:par>
                                <p:cTn id="4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5500"/>
                            </p:stCondLst>
                            <p:childTnLst>
                              <p:par>
                                <p:cTn id="4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6000"/>
                            </p:stCondLst>
                            <p:childTnLst>
                              <p:par>
                                <p:cTn id="4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6500"/>
                            </p:stCondLst>
                            <p:childTnLst>
                              <p:par>
                                <p:cTn id="4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7000"/>
                            </p:stCondLst>
                            <p:childTnLst>
                              <p:par>
                                <p:cTn id="4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7500"/>
                            </p:stCondLst>
                            <p:childTnLst>
                              <p:par>
                                <p:cTn id="4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8000"/>
                            </p:stCondLst>
                            <p:childTnLst>
                              <p:par>
                                <p:cTn id="4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9000"/>
                            </p:stCondLst>
                            <p:childTnLst>
                              <p:par>
                                <p:cTn id="4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9500"/>
                            </p:stCondLst>
                            <p:childTnLst>
                              <p:par>
                                <p:cTn id="4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3" presetID="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15" presetID="49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8 -0.29177 L 5.55556E-7 -0.00139 " pathEditMode="relative" rAng="0" ptsTypes="AA">
                                      <p:cBhvr>
                                        <p:cTn id="5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4507"/>
                                    </p:animMotion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54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5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5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8" presetID="56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5925E-6 L 0.36284 -0.28049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42" y="-14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4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000"/>
                            </p:stCondLst>
                            <p:childTnLst>
                              <p:par>
                                <p:cTn id="5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5500"/>
                            </p:stCondLst>
                            <p:childTnLst>
                              <p:par>
                                <p:cTn id="5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6500"/>
                            </p:stCondLst>
                            <p:childTnLst>
                              <p:par>
                                <p:cTn id="5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7000"/>
                            </p:stCondLst>
                            <p:childTnLst>
                              <p:par>
                                <p:cTn id="5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7500"/>
                            </p:stCondLst>
                            <p:childTnLst>
                              <p:par>
                                <p:cTn id="5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8000"/>
                            </p:stCondLst>
                            <p:childTnLst>
                              <p:par>
                                <p:cTn id="5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8500"/>
                            </p:stCondLst>
                            <p:childTnLst>
                              <p:par>
                                <p:cTn id="5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9000"/>
                            </p:stCondLst>
                            <p:childTnLst>
                              <p:par>
                                <p:cTn id="6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13" presetID="8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5" presetID="49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89 -0.27718 L -0.0007 -0.00115 " pathEditMode="relative" rAng="0" ptsTypes="AA">
                                      <p:cBhvr>
                                        <p:cTn id="6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8" y="13790"/>
                                    </p:animMotion>
                                  </p:childTnLst>
                                </p:cTn>
                              </p:par>
                              <p:par>
                                <p:cTn id="617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000"/>
                            </p:stCondLst>
                            <p:childTnLst>
                              <p:par>
                                <p:cTn id="64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5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2" presetID="56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6927 -0.2544 " pathEditMode="relative" rAng="0" ptsTypes="AA">
                                      <p:cBhvr>
                                        <p:cTn id="6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0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5500"/>
                            </p:stCondLst>
                            <p:childTnLst>
                              <p:par>
                                <p:cTn id="6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6000"/>
                            </p:stCondLst>
                            <p:childTnLst>
                              <p:par>
                                <p:cTn id="6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6500"/>
                            </p:stCondLst>
                            <p:childTnLst>
                              <p:par>
                                <p:cTn id="6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7000"/>
                            </p:stCondLst>
                            <p:childTnLst>
                              <p:par>
                                <p:cTn id="6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7500"/>
                            </p:stCondLst>
                            <p:childTnLst>
                              <p:par>
                                <p:cTn id="6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8000"/>
                            </p:stCondLst>
                            <p:childTnLst>
                              <p:par>
                                <p:cTn id="6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8500"/>
                            </p:stCondLst>
                            <p:childTnLst>
                              <p:par>
                                <p:cTn id="6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07" presetID="8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70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9" presetID="49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62 -0.25556 L -0.00121 0.00046 " pathEditMode="relative" rAng="0" ptsTypes="AA">
                                      <p:cBhvr>
                                        <p:cTn id="7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12801"/>
                                    </p:animMotion>
                                  </p:childTnLst>
                                </p:cTn>
                              </p:par>
                              <p:par>
                                <p:cTn id="711" presetID="10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2000"/>
                            </p:stCondLst>
                            <p:childTnLst>
                              <p:par>
                                <p:cTn id="742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43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4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7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6" presetID="56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16 L 0.20139 -0.2559 " pathEditMode="relative" rAng="0" ptsTypes="AA">
                                      <p:cBhvr>
                                        <p:cTn id="7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12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4500"/>
                            </p:stCondLst>
                            <p:childTnLst>
                              <p:par>
                                <p:cTn id="749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5000"/>
                            </p:stCondLst>
                            <p:childTnLst>
                              <p:par>
                                <p:cTn id="7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5500"/>
                            </p:stCondLst>
                            <p:childTnLst>
                              <p:par>
                                <p:cTn id="7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6000"/>
                            </p:stCondLst>
                            <p:childTnLst>
                              <p:par>
                                <p:cTn id="7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8" fill="hold">
                      <p:stCondLst>
                        <p:cond delay="indefinite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7" presetID="8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7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9" presetID="49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52 -0.25405 L -0.00156 0.0007 " pathEditMode="relative" rAng="0" ptsTypes="AA">
                                      <p:cBhvr>
                                        <p:cTn id="7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12726"/>
                                    </p:animMotion>
                                  </p:childTnLst>
                                </p:cTn>
                              </p:par>
                              <p:par>
                                <p:cTn id="781" presetID="10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300"/>
                            </p:stCondLst>
                            <p:childTnLst>
                              <p:par>
                                <p:cTn id="794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95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95000" y="195000"/>
                                    </p:animScale>
                                  </p:childTnLst>
                                </p:cTn>
                              </p:par>
                              <p:par>
                                <p:cTn id="79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79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8" presetID="56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69 L -0.34531 -0.27857 " pathEditMode="relative" rAng="0" ptsTypes="AA">
                                      <p:cBhvr>
                                        <p:cTn id="79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-139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4800"/>
                            </p:stCondLst>
                            <p:childTnLst>
                              <p:par>
                                <p:cTn id="8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0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5300"/>
                            </p:stCondLst>
                            <p:childTnLst>
                              <p:par>
                                <p:cTn id="8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5800"/>
                            </p:stCondLst>
                            <p:childTnLst>
                              <p:par>
                                <p:cTn id="8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6300"/>
                            </p:stCondLst>
                            <p:childTnLst>
                              <p:par>
                                <p:cTn id="8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6800"/>
                            </p:stCondLst>
                            <p:childTnLst>
                              <p:par>
                                <p:cTn id="8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7300"/>
                            </p:stCondLst>
                            <p:childTnLst>
                              <p:par>
                                <p:cTn id="8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8" fill="hold">
                      <p:stCondLst>
                        <p:cond delay="indefinite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3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6" presetID="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38" presetID="49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57 -0.27719 L 0.0007 -0.00069 " pathEditMode="relative" rAng="0" ptsTypes="AA">
                                      <p:cBhvr>
                                        <p:cTn id="83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13813"/>
                                    </p:animMotion>
                                  </p:childTnLst>
                                </p:cTn>
                              </p:par>
                              <p:par>
                                <p:cTn id="840" presetID="10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34" grpId="0" animBg="1"/>
      <p:bldP spid="33" grpId="0" animBg="1"/>
      <p:bldP spid="36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2" grpId="6" animBg="1"/>
      <p:bldP spid="42" grpId="7" animBg="1"/>
      <p:bldP spid="42" grpId="8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46" grpId="0" animBg="1"/>
      <p:bldP spid="47" grpId="0" animBg="1"/>
      <p:bldP spid="48" grpId="0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7" animBg="1"/>
      <p:bldP spid="58" grpId="8" animBg="1"/>
      <p:bldP spid="59" grpId="0" animBg="1"/>
      <p:bldP spid="60" grpId="0" animBg="1"/>
      <p:bldP spid="61" grpId="0" animBg="1"/>
      <p:bldP spid="62" grpId="0" animBg="1"/>
      <p:bldP spid="63" grpId="0" animBg="1"/>
      <p:bldP spid="44" grpId="0" animBg="1"/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44" grpId="7" animBg="1"/>
      <p:bldP spid="44" grpId="8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1" grpId="0" animBg="1"/>
      <p:bldP spid="51" grpId="1" animBg="1"/>
      <p:bldP spid="51" grpId="2" animBg="1"/>
      <p:bldP spid="51" grpId="3" animBg="1"/>
      <p:bldP spid="51" grpId="4" animBg="1"/>
      <p:bldP spid="51" grpId="5" animBg="1"/>
      <p:bldP spid="51" grpId="6" animBg="1"/>
      <p:bldP spid="51" grpId="7" animBg="1"/>
      <p:bldP spid="51" grpId="8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  <p:bldP spid="3" grpId="11" animBg="1"/>
      <p:bldP spid="3" grpId="12" animBg="1"/>
      <p:bldP spid="3" grpId="13" animBg="1"/>
      <p:bldP spid="3" grpId="14" animBg="1"/>
      <p:bldP spid="3" grpId="15" animBg="1"/>
      <p:bldP spid="3" grpId="16" animBg="1"/>
      <p:bldP spid="3" grpId="17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66" grpId="0" animBg="1"/>
      <p:bldP spid="66" grpId="1" animBg="1"/>
      <p:bldP spid="2" grpId="0" build="p"/>
      <p:bldP spid="2" grpId="1" build="p"/>
      <p:bldP spid="65" grpId="0" animBg="1"/>
      <p:bldP spid="65" grpId="1" animBg="1"/>
      <p:bldP spid="4" grpId="0" build="p"/>
      <p:bldP spid="4" grpId="1" build="p"/>
      <p:bldP spid="68" grpId="0" animBg="1"/>
      <p:bldP spid="68" grpId="1" animBg="1"/>
      <p:bldP spid="6" grpId="0" build="p"/>
      <p:bldP spid="6" grpId="1" build="p"/>
      <p:bldP spid="69" grpId="0" animBg="1"/>
      <p:bldP spid="69" grpId="1" animBg="1"/>
      <p:bldP spid="70" grpId="0" build="p"/>
      <p:bldP spid="70" grpId="1" build="allAtOnce"/>
      <p:bldP spid="67" grpId="0" animBg="1"/>
      <p:bldP spid="67" grpId="1" animBg="1"/>
      <p:bldP spid="7" grpId="0" build="p"/>
      <p:bldP spid="7" grpId="1" build="p"/>
      <p:bldP spid="71" grpId="0" animBg="1"/>
      <p:bldP spid="71" grpId="1" animBg="1"/>
      <p:bldP spid="8" grpId="0" build="p"/>
      <p:bldP spid="8" grpId="1" build="allAtOnce"/>
      <p:bldP spid="74" grpId="0" animBg="1"/>
      <p:bldP spid="74" grpId="1" animBg="1"/>
      <p:bldP spid="5" grpId="0" build="p"/>
      <p:bldP spid="5" grpId="1" build="allAtOnce"/>
      <p:bldP spid="72" grpId="0" animBg="1"/>
      <p:bldP spid="72" grpId="1" animBg="1"/>
      <p:bldP spid="9" grpId="0" build="p"/>
      <p:bldP spid="9" grpId="1" build="allAtOnce"/>
      <p:bldP spid="73" grpId="0" animBg="1"/>
      <p:bldP spid="73" grpId="1" animBg="1"/>
      <p:bldP spid="10" grpId="0" build="p"/>
      <p:bldP spid="10" grpId="1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Repositories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Directories/Registries  of research data repositories  </a:t>
            </a:r>
            <a:r>
              <a:rPr lang="en-CA" b="1" dirty="0" smtClean="0">
                <a:solidFill>
                  <a:srgbClr val="0070C0"/>
                </a:solidFill>
              </a:rPr>
              <a:t>re</a:t>
            </a:r>
            <a:r>
              <a:rPr lang="en-CA" b="1" dirty="0" smtClean="0">
                <a:solidFill>
                  <a:srgbClr val="92D050"/>
                </a:solidFill>
              </a:rPr>
              <a:t>3</a:t>
            </a:r>
            <a:r>
              <a:rPr lang="en-CA" b="1" dirty="0" smtClean="0"/>
              <a:t>data , </a:t>
            </a:r>
            <a:r>
              <a:rPr lang="en-CA" b="1" dirty="0" err="1" smtClean="0"/>
              <a:t>Databib</a:t>
            </a:r>
            <a:endParaRPr lang="en-CA" b="1" dirty="0" smtClean="0"/>
          </a:p>
          <a:p>
            <a:r>
              <a:rPr lang="en-CA" dirty="0" err="1" smtClean="0"/>
              <a:t>DataCite</a:t>
            </a:r>
            <a:r>
              <a:rPr lang="en-CA" b="1" dirty="0" smtClean="0"/>
              <a:t> </a:t>
            </a:r>
            <a:endParaRPr lang="en-CA" dirty="0" smtClean="0"/>
          </a:p>
          <a:p>
            <a:r>
              <a:rPr lang="en-CA" dirty="0" smtClean="0"/>
              <a:t>Repositories that take </a:t>
            </a:r>
            <a:r>
              <a:rPr lang="en-CA" dirty="0"/>
              <a:t>clinical trial </a:t>
            </a:r>
            <a:r>
              <a:rPr lang="en-CA" dirty="0" smtClean="0"/>
              <a:t>data are</a:t>
            </a:r>
          </a:p>
          <a:p>
            <a:pPr lvl="1"/>
            <a:r>
              <a:rPr lang="en-CA" dirty="0" smtClean="0"/>
              <a:t>General</a:t>
            </a:r>
          </a:p>
          <a:p>
            <a:pPr lvl="1"/>
            <a:r>
              <a:rPr lang="en-CA" dirty="0" smtClean="0"/>
              <a:t>Country/region</a:t>
            </a:r>
            <a:endParaRPr lang="en-CA" dirty="0"/>
          </a:p>
          <a:p>
            <a:pPr lvl="1"/>
            <a:r>
              <a:rPr lang="en-CA" dirty="0"/>
              <a:t>Institutional</a:t>
            </a:r>
          </a:p>
          <a:p>
            <a:pPr lvl="1"/>
            <a:r>
              <a:rPr lang="en-CA" dirty="0"/>
              <a:t>Topic </a:t>
            </a:r>
            <a:endParaRPr lang="en-CA" dirty="0" smtClean="0"/>
          </a:p>
          <a:p>
            <a:r>
              <a:rPr lang="en-CA" dirty="0" smtClean="0"/>
              <a:t>No universally accepted standards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5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Barriers, opportunities, trends 2013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972" y="144780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SzTx/>
              <a:buFont typeface="Arial" pitchFamily="34" charset="0"/>
              <a:buChar char="•"/>
            </a:pPr>
            <a:r>
              <a:rPr lang="en-CA" dirty="0" smtClean="0"/>
              <a:t>Improvement </a:t>
            </a:r>
            <a:r>
              <a:rPr lang="en-CA" dirty="0"/>
              <a:t>and development needed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78972" y="2220212"/>
            <a:ext cx="8229600" cy="3895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CA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317795"/>
              </p:ext>
            </p:extLst>
          </p:nvPr>
        </p:nvGraphicFramePr>
        <p:xfrm>
          <a:off x="575225" y="2605838"/>
          <a:ext cx="7631875" cy="2656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5323"/>
                <a:gridCol w="3426552"/>
              </a:tblGrid>
              <a:tr h="385034">
                <a:tc>
                  <a:txBody>
                    <a:bodyPr/>
                    <a:lstStyle/>
                    <a:p>
                      <a:r>
                        <a:rPr lang="en-CA" dirty="0" smtClean="0"/>
                        <a:t>Directories/Registries of repositories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Repositories</a:t>
                      </a:r>
                      <a:endParaRPr lang="en-CA" dirty="0"/>
                    </a:p>
                  </a:txBody>
                  <a:tcPr/>
                </a:tc>
              </a:tr>
              <a:tr h="50254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Description / categorisation of repositories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Features</a:t>
                      </a:r>
                      <a:endParaRPr lang="en-CA" dirty="0"/>
                    </a:p>
                  </a:txBody>
                  <a:tcPr/>
                </a:tc>
              </a:tr>
              <a:tr h="48903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Search engine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Policies</a:t>
                      </a:r>
                      <a:endParaRPr lang="en-CA" dirty="0"/>
                    </a:p>
                  </a:txBody>
                  <a:tcPr/>
                </a:tc>
              </a:tr>
              <a:tr h="390382">
                <a:tc>
                  <a:txBody>
                    <a:bodyPr/>
                    <a:lstStyle/>
                    <a:p>
                      <a:r>
                        <a:rPr lang="en-CA" dirty="0" smtClean="0"/>
                        <a:t>Duplication: same repositories in R3data and </a:t>
                      </a:r>
                      <a:r>
                        <a:rPr lang="en-CA" dirty="0" err="1" smtClean="0"/>
                        <a:t>Databib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Standards</a:t>
                      </a:r>
                      <a:endParaRPr lang="en-CA" dirty="0"/>
                    </a:p>
                  </a:txBody>
                  <a:tcPr/>
                </a:tc>
              </a:tr>
              <a:tr h="390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Coordination btw </a:t>
                      </a:r>
                      <a:r>
                        <a:rPr lang="en-CA" baseline="0" dirty="0" smtClean="0"/>
                        <a:t>re</a:t>
                      </a:r>
                      <a:r>
                        <a:rPr lang="en-CA" dirty="0" smtClean="0"/>
                        <a:t>3data and </a:t>
                      </a:r>
                      <a:r>
                        <a:rPr lang="en-CA" dirty="0" err="1" smtClean="0"/>
                        <a:t>Databib</a:t>
                      </a:r>
                      <a:endParaRPr lang="en-CA" dirty="0" smtClean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No domain repository for CT data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75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Barriers, opportunities, trends 2015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972" y="1447800"/>
            <a:ext cx="8229600" cy="4908030"/>
          </a:xfrm>
        </p:spPr>
        <p:txBody>
          <a:bodyPr>
            <a:normAutofit fontScale="85000" lnSpcReduction="20000"/>
          </a:bodyPr>
          <a:lstStyle/>
          <a:p>
            <a:r>
              <a:rPr lang="en-CA" b="1" dirty="0" smtClean="0"/>
              <a:t>Number</a:t>
            </a:r>
            <a:r>
              <a:rPr lang="en-CA" dirty="0" smtClean="0"/>
              <a:t> of data repositories increase from 600 in May 2013 to 1275 in June 2015. 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but</a:t>
            </a:r>
          </a:p>
          <a:p>
            <a:r>
              <a:rPr lang="en-CA" dirty="0" smtClean="0"/>
              <a:t>No new repository hosts clinical trial raw data</a:t>
            </a:r>
          </a:p>
          <a:p>
            <a:r>
              <a:rPr lang="en-CA" dirty="0" smtClean="0"/>
              <a:t>No domain repository for clinical trial data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b="1" dirty="0">
                <a:solidFill>
                  <a:srgbClr val="0070C0"/>
                </a:solidFill>
              </a:rPr>
              <a:t>r</a:t>
            </a:r>
            <a:r>
              <a:rPr lang="en-CA" b="1" dirty="0" smtClean="0">
                <a:solidFill>
                  <a:srgbClr val="0070C0"/>
                </a:solidFill>
              </a:rPr>
              <a:t>e</a:t>
            </a:r>
            <a:r>
              <a:rPr lang="en-CA" b="1" dirty="0" smtClean="0">
                <a:solidFill>
                  <a:srgbClr val="92D050"/>
                </a:solidFill>
              </a:rPr>
              <a:t>3</a:t>
            </a:r>
            <a:r>
              <a:rPr lang="en-CA" b="1" dirty="0" smtClean="0"/>
              <a:t>data, </a:t>
            </a:r>
            <a:r>
              <a:rPr lang="en-CA" dirty="0" err="1" smtClean="0"/>
              <a:t>DataCite</a:t>
            </a:r>
            <a:r>
              <a:rPr lang="en-CA" dirty="0" smtClean="0"/>
              <a:t> </a:t>
            </a:r>
            <a:r>
              <a:rPr lang="en-CA" dirty="0"/>
              <a:t>and </a:t>
            </a:r>
            <a:r>
              <a:rPr lang="en-CA" dirty="0" err="1"/>
              <a:t>Databib</a:t>
            </a:r>
            <a:r>
              <a:rPr lang="en-CA" dirty="0"/>
              <a:t> partner in 2014</a:t>
            </a:r>
          </a:p>
          <a:p>
            <a:r>
              <a:rPr lang="en-CA" b="1" dirty="0">
                <a:solidFill>
                  <a:srgbClr val="0070C0"/>
                </a:solidFill>
              </a:rPr>
              <a:t>re</a:t>
            </a:r>
            <a:r>
              <a:rPr lang="en-CA" b="1" dirty="0">
                <a:solidFill>
                  <a:srgbClr val="92D050"/>
                </a:solidFill>
              </a:rPr>
              <a:t>3</a:t>
            </a:r>
            <a:r>
              <a:rPr lang="en-CA" b="1" dirty="0"/>
              <a:t>data </a:t>
            </a:r>
            <a:r>
              <a:rPr lang="en-CA" dirty="0" smtClean="0"/>
              <a:t> &amp; </a:t>
            </a:r>
            <a:r>
              <a:rPr lang="en-CA" dirty="0" err="1" smtClean="0"/>
              <a:t>Databib</a:t>
            </a:r>
            <a:r>
              <a:rPr lang="en-CA" dirty="0" smtClean="0"/>
              <a:t> merged in March 2015</a:t>
            </a:r>
          </a:p>
          <a:p>
            <a:endParaRPr lang="en-CA" dirty="0" smtClean="0"/>
          </a:p>
          <a:p>
            <a:r>
              <a:rPr lang="en-CA" dirty="0" err="1" smtClean="0"/>
              <a:t>DataCite</a:t>
            </a:r>
            <a:r>
              <a:rPr lang="en-CA" dirty="0" smtClean="0"/>
              <a:t> assigns persistent identifiers -DOI</a:t>
            </a:r>
          </a:p>
          <a:p>
            <a:r>
              <a:rPr lang="en-CA" dirty="0" err="1" smtClean="0"/>
              <a:t>DataCite</a:t>
            </a:r>
            <a:r>
              <a:rPr lang="en-CA" dirty="0" smtClean="0"/>
              <a:t> manages </a:t>
            </a:r>
            <a:r>
              <a:rPr lang="en-CA" b="1" dirty="0">
                <a:solidFill>
                  <a:srgbClr val="0070C0"/>
                </a:solidFill>
              </a:rPr>
              <a:t>re</a:t>
            </a:r>
            <a:r>
              <a:rPr lang="en-CA" b="1" dirty="0">
                <a:solidFill>
                  <a:srgbClr val="92D050"/>
                </a:solidFill>
              </a:rPr>
              <a:t>3</a:t>
            </a:r>
            <a:r>
              <a:rPr lang="en-CA" b="1" dirty="0"/>
              <a:t>data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May</a:t>
            </a:r>
            <a:r>
              <a:rPr lang="hr-HR" dirty="0" smtClean="0"/>
              <a:t> 2015</a:t>
            </a:r>
            <a:endParaRPr lang="en-CA" dirty="0" smtClean="0"/>
          </a:p>
          <a:p>
            <a:r>
              <a:rPr lang="en-CA" dirty="0" smtClean="0"/>
              <a:t>RDA –</a:t>
            </a:r>
            <a:r>
              <a:rPr lang="en-CA" dirty="0"/>
              <a:t>R</a:t>
            </a:r>
            <a:r>
              <a:rPr lang="en-CA" dirty="0" smtClean="0"/>
              <a:t>esearch Data Alliance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78972" y="2220211"/>
            <a:ext cx="8229600" cy="4216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5025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Barriers</a:t>
            </a:r>
            <a:r>
              <a:rPr lang="en-CA" dirty="0" smtClean="0"/>
              <a:t>, opportunities</a:t>
            </a:r>
            <a:r>
              <a:rPr lang="hr-HR" dirty="0" smtClean="0"/>
              <a:t>,</a:t>
            </a:r>
            <a:r>
              <a:rPr lang="en-CA" dirty="0" smtClean="0"/>
              <a:t> trends 2015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972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Improvement and development needed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78972" y="2220212"/>
            <a:ext cx="8229600" cy="3895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C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920716"/>
              </p:ext>
            </p:extLst>
          </p:nvPr>
        </p:nvGraphicFramePr>
        <p:xfrm>
          <a:off x="777834" y="2533650"/>
          <a:ext cx="7631875" cy="324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882"/>
                <a:gridCol w="3564993"/>
              </a:tblGrid>
              <a:tr h="952500">
                <a:tc>
                  <a:txBody>
                    <a:bodyPr/>
                    <a:lstStyle/>
                    <a:p>
                      <a:r>
                        <a:rPr lang="en-CA" dirty="0" smtClean="0"/>
                        <a:t>Directories/ registries of repositories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Repositories</a:t>
                      </a:r>
                      <a:endParaRPr lang="en-CA" dirty="0"/>
                    </a:p>
                  </a:txBody>
                  <a:tcPr/>
                </a:tc>
              </a:tr>
              <a:tr h="47738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Description / categorisation of repositories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Features</a:t>
                      </a:r>
                      <a:endParaRPr lang="en-CA" dirty="0"/>
                    </a:p>
                  </a:txBody>
                  <a:tcPr/>
                </a:tc>
              </a:tr>
              <a:tr h="49389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Search engine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Policies</a:t>
                      </a:r>
                    </a:p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Standards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No domain repository for CT data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60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IMPACT Observatory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b="1" dirty="0" smtClean="0"/>
          </a:p>
          <a:p>
            <a:pPr marL="0" indent="0" algn="ctr">
              <a:buNone/>
            </a:pPr>
            <a:r>
              <a:rPr lang="hr-HR" dirty="0" smtClean="0"/>
              <a:t>IMPACT-</a:t>
            </a:r>
            <a:r>
              <a:rPr lang="en-CA" b="1" dirty="0" err="1"/>
              <a:t>IMP</a:t>
            </a:r>
            <a:r>
              <a:rPr lang="en-CA" dirty="0" err="1"/>
              <a:t>roving</a:t>
            </a:r>
            <a:r>
              <a:rPr lang="en-CA" dirty="0"/>
              <a:t> </a:t>
            </a:r>
            <a:r>
              <a:rPr lang="en-CA" b="1" dirty="0"/>
              <a:t>A</a:t>
            </a:r>
            <a:r>
              <a:rPr lang="en-CA" dirty="0"/>
              <a:t>ccess to </a:t>
            </a:r>
            <a:r>
              <a:rPr lang="en-CA" b="1" dirty="0"/>
              <a:t>C</a:t>
            </a:r>
            <a:r>
              <a:rPr lang="en-CA" dirty="0"/>
              <a:t>linical Trials data; </a:t>
            </a:r>
            <a:r>
              <a:rPr lang="en-CA" dirty="0" smtClean="0"/>
              <a:t>Observatory </a:t>
            </a:r>
            <a:r>
              <a:rPr lang="en-CA" dirty="0"/>
              <a:t>of ongoing transition in clinical research regarding data sharing, opportunities and </a:t>
            </a:r>
            <a:r>
              <a:rPr lang="en-CA" dirty="0" smtClean="0"/>
              <a:t>barriers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pic>
        <p:nvPicPr>
          <p:cNvPr id="7" name="Picture 2" descr="D:\Nevena\Downloads\newfelpro-logotip_poloze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96" y="5377057"/>
            <a:ext cx="2745521" cy="63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50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Observatory or </a:t>
            </a:r>
            <a:r>
              <a:rPr lang="en-CA" dirty="0"/>
              <a:t>natural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Experiment is </a:t>
            </a:r>
            <a:r>
              <a:rPr lang="en-CA" b="1" dirty="0" smtClean="0"/>
              <a:t>not controlled </a:t>
            </a:r>
            <a:r>
              <a:rPr lang="en-CA" dirty="0" smtClean="0"/>
              <a:t>by researcher</a:t>
            </a:r>
          </a:p>
          <a:p>
            <a:r>
              <a:rPr lang="en-CA" b="1" dirty="0" smtClean="0"/>
              <a:t>No intervention </a:t>
            </a:r>
            <a:r>
              <a:rPr lang="en-CA" dirty="0" smtClean="0"/>
              <a:t>by </a:t>
            </a:r>
            <a:r>
              <a:rPr lang="en-CA" dirty="0"/>
              <a:t>researcher </a:t>
            </a:r>
            <a:endParaRPr lang="en-CA" dirty="0" smtClean="0"/>
          </a:p>
          <a:p>
            <a:r>
              <a:rPr lang="en-CA" dirty="0"/>
              <a:t>I</a:t>
            </a:r>
            <a:r>
              <a:rPr lang="en-CA" dirty="0" smtClean="0"/>
              <a:t>dentifies </a:t>
            </a:r>
            <a:r>
              <a:rPr lang="en-CA" b="1" dirty="0" smtClean="0"/>
              <a:t>changes/ transition </a:t>
            </a:r>
          </a:p>
          <a:p>
            <a:r>
              <a:rPr lang="en-CA" dirty="0"/>
              <a:t>Points to </a:t>
            </a:r>
            <a:r>
              <a:rPr lang="en-CA" b="1" dirty="0"/>
              <a:t>barriers and facilitators </a:t>
            </a:r>
            <a:r>
              <a:rPr lang="en-CA" dirty="0"/>
              <a:t>of …</a:t>
            </a:r>
          </a:p>
          <a:p>
            <a:r>
              <a:rPr lang="en-CA" dirty="0" smtClean="0"/>
              <a:t>Measures the </a:t>
            </a:r>
            <a:r>
              <a:rPr lang="en-CA" b="1" dirty="0" smtClean="0"/>
              <a:t>impact of changes </a:t>
            </a:r>
            <a:r>
              <a:rPr lang="en-CA" dirty="0" smtClean="0"/>
              <a:t>on…</a:t>
            </a:r>
            <a:endParaRPr lang="en-CA" i="1" dirty="0" smtClean="0"/>
          </a:p>
          <a:p>
            <a:r>
              <a:rPr lang="en-CA" dirty="0" smtClean="0"/>
              <a:t>Informs and thus </a:t>
            </a:r>
            <a:r>
              <a:rPr lang="en-CA" b="1" dirty="0" smtClean="0"/>
              <a:t>indicates</a:t>
            </a:r>
            <a:r>
              <a:rPr lang="en-CA" dirty="0" smtClean="0"/>
              <a:t> </a:t>
            </a:r>
            <a:r>
              <a:rPr lang="en-CA" b="1" dirty="0" smtClean="0"/>
              <a:t>trends</a:t>
            </a:r>
            <a:endParaRPr lang="en-CA" b="1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2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51670"/>
            <a:ext cx="8446957" cy="4103974"/>
          </a:xfrm>
        </p:spPr>
        <p:txBody>
          <a:bodyPr/>
          <a:lstStyle/>
          <a:p>
            <a:r>
              <a:rPr lang="en-US" dirty="0" smtClean="0"/>
              <a:t>Clinical trials</a:t>
            </a:r>
          </a:p>
          <a:p>
            <a:r>
              <a:rPr lang="en-US" dirty="0" smtClean="0"/>
              <a:t>Data sharing</a:t>
            </a:r>
          </a:p>
          <a:p>
            <a:r>
              <a:rPr lang="en-US" dirty="0" smtClean="0"/>
              <a:t>IMPACT </a:t>
            </a:r>
            <a:endParaRPr lang="en-US" dirty="0"/>
          </a:p>
          <a:p>
            <a:r>
              <a:rPr lang="en-US" dirty="0" smtClean="0"/>
              <a:t>IMPACT Observatory </a:t>
            </a:r>
          </a:p>
          <a:p>
            <a:r>
              <a:rPr lang="en-US" dirty="0" smtClean="0"/>
              <a:t>IMPACT observatory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63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IMPACT Observatory </a:t>
            </a:r>
            <a:br>
              <a:rPr lang="en-CA" dirty="0" smtClean="0"/>
            </a:b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4154659"/>
              </p:ext>
            </p:extLst>
          </p:nvPr>
        </p:nvGraphicFramePr>
        <p:xfrm>
          <a:off x="314324" y="1406525"/>
          <a:ext cx="8620125" cy="528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558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854BF1-077E-4485-BA68-3C4C5D1DA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6854BF1-077E-4485-BA68-3C4C5D1DA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CA0455-BDC0-4E78-9345-A9080E470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2CA0455-BDC0-4E78-9345-A9080E470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52E660-FD88-4827-A933-80CC540AF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652E660-FD88-4827-A933-80CC540AF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88D8A-5D0B-4D67-A4F5-8FE4463EF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3388D8A-5D0B-4D67-A4F5-8FE4463EF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388083-5839-46AE-9D9D-DB5041E66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F388083-5839-46AE-9D9D-DB5041E66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164B4-ECA1-4F2B-85DE-E12635B1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903164B4-ECA1-4F2B-85DE-E12635B1B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304E1-8087-4529-BD4F-BE54251FF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106304E1-8087-4529-BD4F-BE54251FF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47940" y="6375982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519700" y="3540915"/>
            <a:ext cx="3066468" cy="1096779"/>
            <a:chOff x="5846668" y="3306699"/>
            <a:chExt cx="2208061" cy="1214722"/>
          </a:xfrm>
        </p:grpSpPr>
        <p:sp>
          <p:nvSpPr>
            <p:cNvPr id="8" name="Oval 7"/>
            <p:cNvSpPr/>
            <p:nvPr/>
          </p:nvSpPr>
          <p:spPr>
            <a:xfrm>
              <a:off x="7818794" y="3794569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7386383" y="3794569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1124"/>
                <a:lumOff val="740"/>
                <a:alphaOff val="0"/>
              </a:schemeClr>
            </a:lnRef>
            <a:fillRef idx="1">
              <a:schemeClr val="accent1">
                <a:shade val="80000"/>
                <a:hueOff val="0"/>
                <a:satOff val="-1124"/>
                <a:lumOff val="740"/>
                <a:alphaOff val="0"/>
              </a:schemeClr>
            </a:fillRef>
            <a:effectRef idx="2">
              <a:schemeClr val="accent1">
                <a:shade val="80000"/>
                <a:hueOff val="0"/>
                <a:satOff val="-1124"/>
                <a:lumOff val="7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953972" y="3794569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2249"/>
                <a:lumOff val="1480"/>
                <a:alphaOff val="0"/>
              </a:schemeClr>
            </a:lnRef>
            <a:fillRef idx="1">
              <a:schemeClr val="accent1">
                <a:shade val="80000"/>
                <a:hueOff val="0"/>
                <a:satOff val="-2249"/>
                <a:lumOff val="1480"/>
                <a:alphaOff val="0"/>
              </a:schemeClr>
            </a:fillRef>
            <a:effectRef idx="2">
              <a:schemeClr val="accent1">
                <a:shade val="80000"/>
                <a:hueOff val="0"/>
                <a:satOff val="-2249"/>
                <a:lumOff val="14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522383" y="3794569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3373"/>
                <a:lumOff val="2220"/>
                <a:alphaOff val="0"/>
              </a:schemeClr>
            </a:lnRef>
            <a:fillRef idx="1">
              <a:schemeClr val="accent1">
                <a:shade val="80000"/>
                <a:hueOff val="0"/>
                <a:satOff val="-3373"/>
                <a:lumOff val="2220"/>
                <a:alphaOff val="0"/>
              </a:schemeClr>
            </a:fillRef>
            <a:effectRef idx="2">
              <a:schemeClr val="accent1">
                <a:shade val="80000"/>
                <a:hueOff val="0"/>
                <a:satOff val="-3373"/>
                <a:lumOff val="22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846668" y="3676316"/>
              <a:ext cx="471870" cy="472392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5621"/>
                <a:lumOff val="3700"/>
                <a:alphaOff val="0"/>
              </a:schemeClr>
            </a:lnRef>
            <a:fillRef idx="1">
              <a:schemeClr val="accent1">
                <a:shade val="80000"/>
                <a:hueOff val="0"/>
                <a:satOff val="-5621"/>
                <a:lumOff val="3700"/>
                <a:alphaOff val="0"/>
              </a:schemeClr>
            </a:fillRef>
            <a:effectRef idx="2">
              <a:schemeClr val="accent1">
                <a:shade val="80000"/>
                <a:hueOff val="0"/>
                <a:satOff val="-5621"/>
                <a:lumOff val="37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434063" y="3306699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6746"/>
                <a:lumOff val="4439"/>
                <a:alphaOff val="0"/>
              </a:schemeClr>
            </a:lnRef>
            <a:fillRef idx="1">
              <a:schemeClr val="accent1">
                <a:shade val="80000"/>
                <a:hueOff val="0"/>
                <a:satOff val="-6746"/>
                <a:lumOff val="4439"/>
                <a:alphaOff val="0"/>
              </a:schemeClr>
            </a:fillRef>
            <a:effectRef idx="2">
              <a:schemeClr val="accent1">
                <a:shade val="80000"/>
                <a:hueOff val="0"/>
                <a:satOff val="-6746"/>
                <a:lumOff val="44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434063" y="4285535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7870"/>
                <a:lumOff val="5179"/>
                <a:alphaOff val="0"/>
              </a:schemeClr>
            </a:lnRef>
            <a:fillRef idx="1">
              <a:schemeClr val="accent1">
                <a:shade val="80000"/>
                <a:hueOff val="0"/>
                <a:satOff val="-7870"/>
                <a:lumOff val="5179"/>
                <a:alphaOff val="0"/>
              </a:schemeClr>
            </a:fillRef>
            <a:effectRef idx="2">
              <a:schemeClr val="accent1">
                <a:shade val="80000"/>
                <a:hueOff val="0"/>
                <a:satOff val="-7870"/>
                <a:lumOff val="51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644514" y="3519058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8994"/>
                <a:lumOff val="5919"/>
                <a:alphaOff val="0"/>
              </a:schemeClr>
            </a:lnRef>
            <a:fillRef idx="1">
              <a:schemeClr val="accent1">
                <a:shade val="80000"/>
                <a:hueOff val="0"/>
                <a:satOff val="-8994"/>
                <a:lumOff val="5919"/>
                <a:alphaOff val="0"/>
              </a:schemeClr>
            </a:fillRef>
            <a:effectRef idx="2">
              <a:schemeClr val="accent1">
                <a:shade val="80000"/>
                <a:hueOff val="0"/>
                <a:satOff val="-8994"/>
                <a:lumOff val="59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658489" y="4075033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10119"/>
                <a:lumOff val="6659"/>
                <a:alphaOff val="0"/>
              </a:schemeClr>
            </a:lnRef>
            <a:fillRef idx="1">
              <a:schemeClr val="accent1">
                <a:shade val="80000"/>
                <a:hueOff val="0"/>
                <a:satOff val="-10119"/>
                <a:lumOff val="6659"/>
                <a:alphaOff val="0"/>
              </a:schemeClr>
            </a:fillRef>
            <a:effectRef idx="2">
              <a:schemeClr val="accent1">
                <a:shade val="80000"/>
                <a:hueOff val="0"/>
                <a:satOff val="-10119"/>
                <a:lumOff val="6659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8" name="Freeform 17"/>
          <p:cNvSpPr/>
          <p:nvPr/>
        </p:nvSpPr>
        <p:spPr>
          <a:xfrm>
            <a:off x="2578439" y="2590154"/>
            <a:ext cx="3043096" cy="3110817"/>
          </a:xfrm>
          <a:custGeom>
            <a:avLst/>
            <a:gdLst>
              <a:gd name="connsiteX0" fmla="*/ 0 w 2388947"/>
              <a:gd name="connsiteY0" fmla="*/ 1194602 h 2389203"/>
              <a:gd name="connsiteX1" fmla="*/ 1194474 w 2388947"/>
              <a:gd name="connsiteY1" fmla="*/ 0 h 2389203"/>
              <a:gd name="connsiteX2" fmla="*/ 2388948 w 2388947"/>
              <a:gd name="connsiteY2" fmla="*/ 1194602 h 2389203"/>
              <a:gd name="connsiteX3" fmla="*/ 1194474 w 2388947"/>
              <a:gd name="connsiteY3" fmla="*/ 2389204 h 2389203"/>
              <a:gd name="connsiteX4" fmla="*/ 0 w 2388947"/>
              <a:gd name="connsiteY4" fmla="*/ 1194602 h 238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947" h="2389203">
                <a:moveTo>
                  <a:pt x="0" y="1194602"/>
                </a:moveTo>
                <a:cubicBezTo>
                  <a:pt x="0" y="534842"/>
                  <a:pt x="534784" y="0"/>
                  <a:pt x="1194474" y="0"/>
                </a:cubicBezTo>
                <a:cubicBezTo>
                  <a:pt x="1854164" y="0"/>
                  <a:pt x="2388948" y="534842"/>
                  <a:pt x="2388948" y="1194602"/>
                </a:cubicBezTo>
                <a:cubicBezTo>
                  <a:pt x="2388948" y="1854362"/>
                  <a:pt x="1854164" y="2389204"/>
                  <a:pt x="1194474" y="2389204"/>
                </a:cubicBezTo>
                <a:cubicBezTo>
                  <a:pt x="534784" y="2389204"/>
                  <a:pt x="0" y="1854362"/>
                  <a:pt x="0" y="1194602"/>
                </a:cubicBez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1">
            <a:schemeClr val="accent1">
              <a:shade val="80000"/>
              <a:hueOff val="0"/>
              <a:satOff val="-11243"/>
              <a:lumOff val="7399"/>
              <a:alphaOff val="0"/>
            </a:schemeClr>
          </a:lnRef>
          <a:fillRef idx="1">
            <a:schemeClr val="accent1">
              <a:shade val="80000"/>
              <a:hueOff val="0"/>
              <a:satOff val="-11243"/>
              <a:lumOff val="7399"/>
              <a:alphaOff val="0"/>
            </a:schemeClr>
          </a:fillRef>
          <a:effectRef idx="2">
            <a:schemeClr val="accent1">
              <a:shade val="80000"/>
              <a:hueOff val="0"/>
              <a:satOff val="-11243"/>
              <a:lumOff val="73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9223" tIns="389261" rIns="389223" bIns="389261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Aft>
                <a:spcPct val="35000"/>
              </a:spcAft>
            </a:pPr>
            <a:r>
              <a:rPr lang="en-CA" sz="3100" b="1" kern="1200" dirty="0" smtClean="0"/>
              <a:t>barriers</a:t>
            </a:r>
            <a:r>
              <a:rPr lang="en-CA" sz="3100" kern="1200" dirty="0" smtClean="0"/>
              <a:t/>
            </a:r>
            <a:br>
              <a:rPr lang="en-CA" sz="3100" kern="1200" dirty="0" smtClean="0"/>
            </a:br>
            <a:r>
              <a:rPr lang="en-CA" sz="3100" b="1" kern="1200" dirty="0" smtClean="0"/>
              <a:t>opportunities gaps</a:t>
            </a:r>
            <a:br>
              <a:rPr lang="en-CA" sz="3100" b="1" kern="1200" dirty="0" smtClean="0"/>
            </a:br>
            <a:endParaRPr lang="en-CA" sz="3100" b="1" kern="12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443924" y="1573564"/>
            <a:ext cx="3446957" cy="1393031"/>
            <a:chOff x="1481454" y="1143476"/>
            <a:chExt cx="3446957" cy="1393031"/>
          </a:xfrm>
        </p:grpSpPr>
        <p:sp>
          <p:nvSpPr>
            <p:cNvPr id="19" name="Oval 18"/>
            <p:cNvSpPr/>
            <p:nvPr/>
          </p:nvSpPr>
          <p:spPr>
            <a:xfrm>
              <a:off x="4456541" y="2064115"/>
              <a:ext cx="471870" cy="472392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12367"/>
                <a:lumOff val="8139"/>
                <a:alphaOff val="0"/>
              </a:schemeClr>
            </a:lnRef>
            <a:fillRef idx="1">
              <a:schemeClr val="accent1">
                <a:shade val="80000"/>
                <a:hueOff val="0"/>
                <a:satOff val="-12367"/>
                <a:lumOff val="8139"/>
                <a:alphaOff val="0"/>
              </a:schemeClr>
            </a:fillRef>
            <a:effectRef idx="2">
              <a:schemeClr val="accent1">
                <a:shade val="80000"/>
                <a:hueOff val="0"/>
                <a:satOff val="-12367"/>
                <a:lumOff val="81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4159772" y="1783651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13492"/>
                <a:lumOff val="8879"/>
                <a:alphaOff val="0"/>
              </a:schemeClr>
            </a:lnRef>
            <a:fillRef idx="1">
              <a:schemeClr val="accent1">
                <a:shade val="80000"/>
                <a:hueOff val="0"/>
                <a:satOff val="-13492"/>
                <a:lumOff val="8879"/>
                <a:alphaOff val="0"/>
              </a:schemeClr>
            </a:fillRef>
            <a:effectRef idx="2">
              <a:schemeClr val="accent1">
                <a:shade val="80000"/>
                <a:hueOff val="0"/>
                <a:satOff val="-13492"/>
                <a:lumOff val="88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3827654" y="1437560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14616"/>
                <a:lumOff val="9619"/>
                <a:alphaOff val="0"/>
              </a:schemeClr>
            </a:lnRef>
            <a:fillRef idx="1">
              <a:schemeClr val="accent1">
                <a:shade val="80000"/>
                <a:hueOff val="0"/>
                <a:satOff val="-14616"/>
                <a:lumOff val="9619"/>
                <a:alphaOff val="0"/>
              </a:schemeClr>
            </a:fillRef>
            <a:effectRef idx="2">
              <a:schemeClr val="accent1">
                <a:shade val="80000"/>
                <a:hueOff val="0"/>
                <a:satOff val="-14616"/>
                <a:lumOff val="96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3498002" y="1143476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15740"/>
                <a:lumOff val="10359"/>
                <a:alphaOff val="0"/>
              </a:schemeClr>
            </a:lnRef>
            <a:fillRef idx="1">
              <a:schemeClr val="accent1">
                <a:shade val="80000"/>
                <a:hueOff val="0"/>
                <a:satOff val="-15740"/>
                <a:lumOff val="10359"/>
                <a:alphaOff val="0"/>
              </a:schemeClr>
            </a:fillRef>
            <a:effectRef idx="2">
              <a:schemeClr val="accent1">
                <a:shade val="80000"/>
                <a:hueOff val="0"/>
                <a:satOff val="-15740"/>
                <a:lumOff val="103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2994071" y="1143476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16865"/>
                <a:lumOff val="11099"/>
                <a:alphaOff val="0"/>
              </a:schemeClr>
            </a:lnRef>
            <a:fillRef idx="1">
              <a:schemeClr val="accent1">
                <a:shade val="80000"/>
                <a:hueOff val="0"/>
                <a:satOff val="-16865"/>
                <a:lumOff val="11099"/>
                <a:alphaOff val="0"/>
              </a:schemeClr>
            </a:fillRef>
            <a:effectRef idx="2">
              <a:schemeClr val="accent1">
                <a:shade val="80000"/>
                <a:hueOff val="0"/>
                <a:satOff val="-16865"/>
                <a:lumOff val="1109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2489317" y="1143476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17989"/>
                <a:lumOff val="11838"/>
                <a:alphaOff val="0"/>
              </a:schemeClr>
            </a:lnRef>
            <a:fillRef idx="1">
              <a:schemeClr val="accent1">
                <a:shade val="80000"/>
                <a:hueOff val="0"/>
                <a:satOff val="-17989"/>
                <a:lumOff val="11838"/>
                <a:alphaOff val="0"/>
              </a:schemeClr>
            </a:fillRef>
            <a:effectRef idx="2">
              <a:schemeClr val="accent1">
                <a:shade val="80000"/>
                <a:hueOff val="0"/>
                <a:satOff val="-17989"/>
                <a:lumOff val="118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1985386" y="1143476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19113"/>
                <a:lumOff val="12578"/>
                <a:alphaOff val="0"/>
              </a:schemeClr>
            </a:lnRef>
            <a:fillRef idx="1">
              <a:schemeClr val="accent1">
                <a:shade val="80000"/>
                <a:hueOff val="0"/>
                <a:satOff val="-19113"/>
                <a:lumOff val="12578"/>
                <a:alphaOff val="0"/>
              </a:schemeClr>
            </a:fillRef>
            <a:effectRef idx="2">
              <a:schemeClr val="accent1">
                <a:shade val="80000"/>
                <a:hueOff val="0"/>
                <a:satOff val="-19113"/>
                <a:lumOff val="125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1481454" y="1143476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20237"/>
                <a:lumOff val="13318"/>
                <a:alphaOff val="0"/>
              </a:schemeClr>
            </a:lnRef>
            <a:fillRef idx="1">
              <a:schemeClr val="accent1">
                <a:shade val="80000"/>
                <a:hueOff val="0"/>
                <a:satOff val="-20237"/>
                <a:lumOff val="13318"/>
                <a:alphaOff val="0"/>
              </a:schemeClr>
            </a:fillRef>
            <a:effectRef idx="2">
              <a:schemeClr val="accent1">
                <a:shade val="80000"/>
                <a:hueOff val="0"/>
                <a:satOff val="-20237"/>
                <a:lumOff val="13318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8" name="Freeform 27"/>
          <p:cNvSpPr/>
          <p:nvPr/>
        </p:nvSpPr>
        <p:spPr>
          <a:xfrm>
            <a:off x="646419" y="854488"/>
            <a:ext cx="2765457" cy="607361"/>
          </a:xfrm>
          <a:custGeom>
            <a:avLst/>
            <a:gdLst>
              <a:gd name="connsiteX0" fmla="*/ 0 w 2765457"/>
              <a:gd name="connsiteY0" fmla="*/ 0 h 607361"/>
              <a:gd name="connsiteX1" fmla="*/ 2765457 w 2765457"/>
              <a:gd name="connsiteY1" fmla="*/ 0 h 607361"/>
              <a:gd name="connsiteX2" fmla="*/ 2765457 w 2765457"/>
              <a:gd name="connsiteY2" fmla="*/ 607361 h 607361"/>
              <a:gd name="connsiteX3" fmla="*/ 0 w 2765457"/>
              <a:gd name="connsiteY3" fmla="*/ 607361 h 607361"/>
              <a:gd name="connsiteX4" fmla="*/ 0 w 2765457"/>
              <a:gd name="connsiteY4" fmla="*/ 0 h 60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457" h="607361">
                <a:moveTo>
                  <a:pt x="0" y="0"/>
                </a:moveTo>
                <a:lnTo>
                  <a:pt x="2765457" y="0"/>
                </a:lnTo>
                <a:lnTo>
                  <a:pt x="2765457" y="607361"/>
                </a:lnTo>
                <a:lnTo>
                  <a:pt x="0" y="607361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b="1" kern="1200" dirty="0" smtClean="0"/>
              <a:t>Scoping</a:t>
            </a:r>
            <a:r>
              <a:rPr lang="en-CA" sz="2400" kern="1200" dirty="0" smtClean="0"/>
              <a:t> </a:t>
            </a:r>
            <a:r>
              <a:rPr lang="en-CA" sz="2400" b="1" kern="1200" dirty="0" smtClean="0"/>
              <a:t>review </a:t>
            </a:r>
            <a:endParaRPr lang="en-CA" sz="2400" b="1" kern="12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106017" y="2566640"/>
            <a:ext cx="2790941" cy="721900"/>
            <a:chOff x="1000541" y="2264711"/>
            <a:chExt cx="2790941" cy="721900"/>
          </a:xfrm>
        </p:grpSpPr>
        <p:sp>
          <p:nvSpPr>
            <p:cNvPr id="29" name="Oval 28"/>
            <p:cNvSpPr/>
            <p:nvPr/>
          </p:nvSpPr>
          <p:spPr>
            <a:xfrm>
              <a:off x="3319612" y="2514219"/>
              <a:ext cx="471870" cy="472392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22486"/>
                <a:lumOff val="14798"/>
                <a:alphaOff val="0"/>
              </a:schemeClr>
            </a:lnRef>
            <a:fillRef idx="1">
              <a:schemeClr val="accent1">
                <a:shade val="80000"/>
                <a:hueOff val="0"/>
                <a:satOff val="-22486"/>
                <a:lumOff val="14798"/>
                <a:alphaOff val="0"/>
              </a:schemeClr>
            </a:fillRef>
            <a:effectRef idx="2">
              <a:schemeClr val="accent1">
                <a:shade val="80000"/>
                <a:hueOff val="0"/>
                <a:satOff val="-22486"/>
                <a:lumOff val="147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29"/>
            <p:cNvSpPr/>
            <p:nvPr/>
          </p:nvSpPr>
          <p:spPr>
            <a:xfrm>
              <a:off x="3017089" y="2264711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23610"/>
                <a:lumOff val="15538"/>
                <a:alphaOff val="0"/>
              </a:schemeClr>
            </a:lnRef>
            <a:fillRef idx="1">
              <a:schemeClr val="accent1">
                <a:shade val="80000"/>
                <a:hueOff val="0"/>
                <a:satOff val="-23610"/>
                <a:lumOff val="15538"/>
                <a:alphaOff val="0"/>
              </a:schemeClr>
            </a:fillRef>
            <a:effectRef idx="2">
              <a:schemeClr val="accent1">
                <a:shade val="80000"/>
                <a:hueOff val="0"/>
                <a:satOff val="-23610"/>
                <a:lumOff val="155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30"/>
            <p:cNvSpPr/>
            <p:nvPr/>
          </p:nvSpPr>
          <p:spPr>
            <a:xfrm>
              <a:off x="2513157" y="2264711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24735"/>
                <a:lumOff val="16278"/>
                <a:alphaOff val="0"/>
              </a:schemeClr>
            </a:lnRef>
            <a:fillRef idx="1">
              <a:schemeClr val="accent1">
                <a:shade val="80000"/>
                <a:hueOff val="0"/>
                <a:satOff val="-24735"/>
                <a:lumOff val="16278"/>
                <a:alphaOff val="0"/>
              </a:schemeClr>
            </a:fillRef>
            <a:effectRef idx="2">
              <a:schemeClr val="accent1">
                <a:shade val="80000"/>
                <a:hueOff val="0"/>
                <a:satOff val="-24735"/>
                <a:lumOff val="162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31"/>
            <p:cNvSpPr/>
            <p:nvPr/>
          </p:nvSpPr>
          <p:spPr>
            <a:xfrm>
              <a:off x="2009226" y="2264711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25859"/>
                <a:lumOff val="17018"/>
                <a:alphaOff val="0"/>
              </a:schemeClr>
            </a:lnRef>
            <a:fillRef idx="1">
              <a:schemeClr val="accent1">
                <a:shade val="80000"/>
                <a:hueOff val="0"/>
                <a:satOff val="-25859"/>
                <a:lumOff val="17018"/>
                <a:alphaOff val="0"/>
              </a:schemeClr>
            </a:fillRef>
            <a:effectRef idx="2">
              <a:schemeClr val="accent1">
                <a:shade val="80000"/>
                <a:hueOff val="0"/>
                <a:satOff val="-25859"/>
                <a:lumOff val="170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32"/>
            <p:cNvSpPr/>
            <p:nvPr/>
          </p:nvSpPr>
          <p:spPr>
            <a:xfrm>
              <a:off x="1505294" y="2264711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26983"/>
                <a:lumOff val="17758"/>
                <a:alphaOff val="0"/>
              </a:schemeClr>
            </a:lnRef>
            <a:fillRef idx="1">
              <a:schemeClr val="accent1">
                <a:shade val="80000"/>
                <a:hueOff val="0"/>
                <a:satOff val="-26983"/>
                <a:lumOff val="17758"/>
                <a:alphaOff val="0"/>
              </a:schemeClr>
            </a:fillRef>
            <a:effectRef idx="2">
              <a:schemeClr val="accent1">
                <a:shade val="80000"/>
                <a:hueOff val="0"/>
                <a:satOff val="-26983"/>
                <a:lumOff val="177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33"/>
            <p:cNvSpPr/>
            <p:nvPr/>
          </p:nvSpPr>
          <p:spPr>
            <a:xfrm>
              <a:off x="1000541" y="2264711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28108"/>
                <a:lumOff val="18498"/>
                <a:alphaOff val="0"/>
              </a:schemeClr>
            </a:lnRef>
            <a:fillRef idx="1">
              <a:schemeClr val="accent1">
                <a:shade val="80000"/>
                <a:hueOff val="0"/>
                <a:satOff val="-28108"/>
                <a:lumOff val="18498"/>
                <a:alphaOff val="0"/>
              </a:schemeClr>
            </a:fillRef>
            <a:effectRef idx="2">
              <a:schemeClr val="accent1">
                <a:shade val="80000"/>
                <a:hueOff val="0"/>
                <a:satOff val="-28108"/>
                <a:lumOff val="18498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6" name="Freeform 35"/>
          <p:cNvSpPr/>
          <p:nvPr/>
        </p:nvSpPr>
        <p:spPr>
          <a:xfrm>
            <a:off x="0" y="2011212"/>
            <a:ext cx="3503269" cy="607361"/>
          </a:xfrm>
          <a:custGeom>
            <a:avLst/>
            <a:gdLst>
              <a:gd name="connsiteX0" fmla="*/ 0 w 2765457"/>
              <a:gd name="connsiteY0" fmla="*/ 0 h 607361"/>
              <a:gd name="connsiteX1" fmla="*/ 2765457 w 2765457"/>
              <a:gd name="connsiteY1" fmla="*/ 0 h 607361"/>
              <a:gd name="connsiteX2" fmla="*/ 2765457 w 2765457"/>
              <a:gd name="connsiteY2" fmla="*/ 607361 h 607361"/>
              <a:gd name="connsiteX3" fmla="*/ 0 w 2765457"/>
              <a:gd name="connsiteY3" fmla="*/ 607361 h 607361"/>
              <a:gd name="connsiteX4" fmla="*/ 0 w 2765457"/>
              <a:gd name="connsiteY4" fmla="*/ 0 h 60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457" h="607361">
                <a:moveTo>
                  <a:pt x="0" y="0"/>
                </a:moveTo>
                <a:lnTo>
                  <a:pt x="2765457" y="0"/>
                </a:lnTo>
                <a:lnTo>
                  <a:pt x="2765457" y="607361"/>
                </a:lnTo>
                <a:lnTo>
                  <a:pt x="0" y="607361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Websites</a:t>
            </a:r>
            <a:r>
              <a:rPr lang="hr-HR" sz="2400" b="1" kern="1200" dirty="0" smtClean="0"/>
              <a:t> &amp; </a:t>
            </a:r>
            <a:r>
              <a:rPr lang="en-US" sz="2400" b="1" kern="1200" dirty="0" smtClean="0"/>
              <a:t>literature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22493" y="3804274"/>
            <a:ext cx="2337979" cy="472392"/>
            <a:chOff x="963547" y="3676316"/>
            <a:chExt cx="2337979" cy="472392"/>
          </a:xfrm>
        </p:grpSpPr>
        <p:sp>
          <p:nvSpPr>
            <p:cNvPr id="37" name="Oval 36"/>
            <p:cNvSpPr/>
            <p:nvPr/>
          </p:nvSpPr>
          <p:spPr>
            <a:xfrm>
              <a:off x="2829656" y="3676316"/>
              <a:ext cx="471870" cy="472392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30356"/>
                <a:lumOff val="19977"/>
                <a:alphaOff val="0"/>
              </a:schemeClr>
            </a:lnRef>
            <a:fillRef idx="1">
              <a:schemeClr val="accent1">
                <a:shade val="80000"/>
                <a:hueOff val="0"/>
                <a:satOff val="-30356"/>
                <a:lumOff val="19977"/>
                <a:alphaOff val="0"/>
              </a:schemeClr>
            </a:fillRef>
            <a:effectRef idx="2">
              <a:schemeClr val="accent1">
                <a:shade val="80000"/>
                <a:hueOff val="0"/>
                <a:satOff val="-30356"/>
                <a:lumOff val="199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2362718" y="3794569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31480"/>
                <a:lumOff val="20717"/>
                <a:alphaOff val="0"/>
              </a:schemeClr>
            </a:lnRef>
            <a:fillRef idx="1">
              <a:schemeClr val="accent1">
                <a:shade val="80000"/>
                <a:hueOff val="0"/>
                <a:satOff val="-31480"/>
                <a:lumOff val="20717"/>
                <a:alphaOff val="0"/>
              </a:schemeClr>
            </a:fillRef>
            <a:effectRef idx="2">
              <a:schemeClr val="accent1">
                <a:shade val="80000"/>
                <a:hueOff val="0"/>
                <a:satOff val="-31480"/>
                <a:lumOff val="207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1896602" y="3794569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32605"/>
                <a:lumOff val="21457"/>
                <a:alphaOff val="0"/>
              </a:schemeClr>
            </a:lnRef>
            <a:fillRef idx="1">
              <a:schemeClr val="accent1">
                <a:shade val="80000"/>
                <a:hueOff val="0"/>
                <a:satOff val="-32605"/>
                <a:lumOff val="21457"/>
                <a:alphaOff val="0"/>
              </a:schemeClr>
            </a:fillRef>
            <a:effectRef idx="2">
              <a:schemeClr val="accent1">
                <a:shade val="80000"/>
                <a:hueOff val="0"/>
                <a:satOff val="-32605"/>
                <a:lumOff val="214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39"/>
            <p:cNvSpPr/>
            <p:nvPr/>
          </p:nvSpPr>
          <p:spPr>
            <a:xfrm>
              <a:off x="1429663" y="3794569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33729"/>
                <a:lumOff val="22197"/>
                <a:alphaOff val="0"/>
              </a:schemeClr>
            </a:lnRef>
            <a:fillRef idx="1">
              <a:schemeClr val="accent1">
                <a:shade val="80000"/>
                <a:hueOff val="0"/>
                <a:satOff val="-33729"/>
                <a:lumOff val="22197"/>
                <a:alphaOff val="0"/>
              </a:schemeClr>
            </a:fillRef>
            <a:effectRef idx="2">
              <a:schemeClr val="accent1">
                <a:shade val="80000"/>
                <a:hueOff val="0"/>
                <a:satOff val="-33729"/>
                <a:lumOff val="221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963547" y="3794569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34853"/>
                <a:lumOff val="22937"/>
                <a:alphaOff val="0"/>
              </a:schemeClr>
            </a:lnRef>
            <a:fillRef idx="1">
              <a:schemeClr val="accent1">
                <a:shade val="80000"/>
                <a:hueOff val="0"/>
                <a:satOff val="-34853"/>
                <a:lumOff val="22937"/>
                <a:alphaOff val="0"/>
              </a:schemeClr>
            </a:fillRef>
            <a:effectRef idx="2">
              <a:schemeClr val="accent1">
                <a:shade val="80000"/>
                <a:hueOff val="0"/>
                <a:satOff val="-34853"/>
                <a:lumOff val="2293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3" name="Freeform 42"/>
          <p:cNvSpPr/>
          <p:nvPr/>
        </p:nvSpPr>
        <p:spPr>
          <a:xfrm>
            <a:off x="0" y="3052344"/>
            <a:ext cx="2460472" cy="843557"/>
          </a:xfrm>
          <a:custGeom>
            <a:avLst/>
            <a:gdLst>
              <a:gd name="connsiteX0" fmla="*/ 0 w 2091356"/>
              <a:gd name="connsiteY0" fmla="*/ 0 h 607361"/>
              <a:gd name="connsiteX1" fmla="*/ 2091356 w 2091356"/>
              <a:gd name="connsiteY1" fmla="*/ 0 h 607361"/>
              <a:gd name="connsiteX2" fmla="*/ 2091356 w 2091356"/>
              <a:gd name="connsiteY2" fmla="*/ 607361 h 607361"/>
              <a:gd name="connsiteX3" fmla="*/ 0 w 2091356"/>
              <a:gd name="connsiteY3" fmla="*/ 607361 h 607361"/>
              <a:gd name="connsiteX4" fmla="*/ 0 w 2091356"/>
              <a:gd name="connsiteY4" fmla="*/ 0 h 60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356" h="607361">
                <a:moveTo>
                  <a:pt x="0" y="0"/>
                </a:moveTo>
                <a:lnTo>
                  <a:pt x="2091356" y="0"/>
                </a:lnTo>
                <a:lnTo>
                  <a:pt x="2091356" y="607361"/>
                </a:lnTo>
                <a:lnTo>
                  <a:pt x="0" y="607361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b="1" kern="1200" dirty="0" smtClean="0"/>
              <a:t>Surveys</a:t>
            </a:r>
            <a:r>
              <a:rPr lang="en-CA" sz="2100" b="1" kern="1200" dirty="0" smtClean="0"/>
              <a:t> &amp; </a:t>
            </a:r>
            <a:r>
              <a:rPr lang="en-CA" sz="2400" b="1" kern="1200" dirty="0" smtClean="0"/>
              <a:t>Interviews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5358" y="4606681"/>
            <a:ext cx="2790941" cy="716327"/>
            <a:chOff x="1000541" y="4819840"/>
            <a:chExt cx="2790941" cy="716327"/>
          </a:xfrm>
        </p:grpSpPr>
        <p:sp>
          <p:nvSpPr>
            <p:cNvPr id="44" name="Oval 43"/>
            <p:cNvSpPr/>
            <p:nvPr/>
          </p:nvSpPr>
          <p:spPr>
            <a:xfrm>
              <a:off x="3319612" y="4819840"/>
              <a:ext cx="471870" cy="472392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38226"/>
                <a:lumOff val="25157"/>
                <a:alphaOff val="0"/>
              </a:schemeClr>
            </a:lnRef>
            <a:fillRef idx="1">
              <a:schemeClr val="accent1">
                <a:shade val="80000"/>
                <a:hueOff val="0"/>
                <a:satOff val="-38226"/>
                <a:lumOff val="25157"/>
                <a:alphaOff val="0"/>
              </a:schemeClr>
            </a:fillRef>
            <a:effectRef idx="2">
              <a:schemeClr val="accent1">
                <a:shade val="80000"/>
                <a:hueOff val="0"/>
                <a:satOff val="-38226"/>
                <a:lumOff val="25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val 44"/>
            <p:cNvSpPr/>
            <p:nvPr/>
          </p:nvSpPr>
          <p:spPr>
            <a:xfrm>
              <a:off x="3017089" y="5300281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39351"/>
                <a:lumOff val="25897"/>
                <a:alphaOff val="0"/>
              </a:schemeClr>
            </a:lnRef>
            <a:fillRef idx="1">
              <a:schemeClr val="accent1">
                <a:shade val="80000"/>
                <a:hueOff val="0"/>
                <a:satOff val="-39351"/>
                <a:lumOff val="25897"/>
                <a:alphaOff val="0"/>
              </a:schemeClr>
            </a:fillRef>
            <a:effectRef idx="2">
              <a:schemeClr val="accent1">
                <a:shade val="80000"/>
                <a:hueOff val="0"/>
                <a:satOff val="-39351"/>
                <a:lumOff val="258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5"/>
            <p:cNvSpPr/>
            <p:nvPr/>
          </p:nvSpPr>
          <p:spPr>
            <a:xfrm>
              <a:off x="2513157" y="5300281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40475"/>
                <a:lumOff val="26636"/>
                <a:alphaOff val="0"/>
              </a:schemeClr>
            </a:lnRef>
            <a:fillRef idx="1">
              <a:schemeClr val="accent1">
                <a:shade val="80000"/>
                <a:hueOff val="0"/>
                <a:satOff val="-40475"/>
                <a:lumOff val="26636"/>
                <a:alphaOff val="0"/>
              </a:schemeClr>
            </a:fillRef>
            <a:effectRef idx="2">
              <a:schemeClr val="accent1">
                <a:shade val="80000"/>
                <a:hueOff val="0"/>
                <a:satOff val="-40475"/>
                <a:lumOff val="266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46"/>
            <p:cNvSpPr/>
            <p:nvPr/>
          </p:nvSpPr>
          <p:spPr>
            <a:xfrm>
              <a:off x="2009226" y="5300281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41599"/>
                <a:lumOff val="27376"/>
                <a:alphaOff val="0"/>
              </a:schemeClr>
            </a:lnRef>
            <a:fillRef idx="1">
              <a:schemeClr val="accent1">
                <a:shade val="80000"/>
                <a:hueOff val="0"/>
                <a:satOff val="-41599"/>
                <a:lumOff val="27376"/>
                <a:alphaOff val="0"/>
              </a:schemeClr>
            </a:fillRef>
            <a:effectRef idx="2">
              <a:schemeClr val="accent1">
                <a:shade val="80000"/>
                <a:hueOff val="0"/>
                <a:satOff val="-41599"/>
                <a:lumOff val="273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7"/>
            <p:cNvSpPr/>
            <p:nvPr/>
          </p:nvSpPr>
          <p:spPr>
            <a:xfrm>
              <a:off x="1505294" y="5300281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42723"/>
                <a:lumOff val="28116"/>
                <a:alphaOff val="0"/>
              </a:schemeClr>
            </a:lnRef>
            <a:fillRef idx="1">
              <a:schemeClr val="accent1">
                <a:shade val="80000"/>
                <a:hueOff val="0"/>
                <a:satOff val="-42723"/>
                <a:lumOff val="28116"/>
                <a:alphaOff val="0"/>
              </a:schemeClr>
            </a:fillRef>
            <a:effectRef idx="2">
              <a:schemeClr val="accent1">
                <a:shade val="80000"/>
                <a:hueOff val="0"/>
                <a:satOff val="-42723"/>
                <a:lumOff val="281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1000541" y="5300281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43848"/>
                <a:lumOff val="28856"/>
                <a:alphaOff val="0"/>
              </a:schemeClr>
            </a:lnRef>
            <a:fillRef idx="1">
              <a:schemeClr val="accent1">
                <a:shade val="80000"/>
                <a:hueOff val="0"/>
                <a:satOff val="-43848"/>
                <a:lumOff val="28856"/>
                <a:alphaOff val="0"/>
              </a:schemeClr>
            </a:fillRef>
            <a:effectRef idx="2">
              <a:schemeClr val="accent1">
                <a:shade val="80000"/>
                <a:hueOff val="0"/>
                <a:satOff val="-43848"/>
                <a:lumOff val="28856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1" name="Freeform 50"/>
          <p:cNvSpPr/>
          <p:nvPr/>
        </p:nvSpPr>
        <p:spPr>
          <a:xfrm>
            <a:off x="131501" y="4520907"/>
            <a:ext cx="2765457" cy="607361"/>
          </a:xfrm>
          <a:custGeom>
            <a:avLst/>
            <a:gdLst>
              <a:gd name="connsiteX0" fmla="*/ 0 w 2765457"/>
              <a:gd name="connsiteY0" fmla="*/ 0 h 607361"/>
              <a:gd name="connsiteX1" fmla="*/ 2765457 w 2765457"/>
              <a:gd name="connsiteY1" fmla="*/ 0 h 607361"/>
              <a:gd name="connsiteX2" fmla="*/ 2765457 w 2765457"/>
              <a:gd name="connsiteY2" fmla="*/ 607361 h 607361"/>
              <a:gd name="connsiteX3" fmla="*/ 0 w 2765457"/>
              <a:gd name="connsiteY3" fmla="*/ 607361 h 607361"/>
              <a:gd name="connsiteX4" fmla="*/ 0 w 2765457"/>
              <a:gd name="connsiteY4" fmla="*/ 0 h 60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457" h="607361">
                <a:moveTo>
                  <a:pt x="0" y="0"/>
                </a:moveTo>
                <a:lnTo>
                  <a:pt x="2765457" y="0"/>
                </a:lnTo>
                <a:lnTo>
                  <a:pt x="2765457" y="607361"/>
                </a:lnTo>
                <a:lnTo>
                  <a:pt x="0" y="607361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/>
              <a:t>Initiatives</a:t>
            </a:r>
            <a:endParaRPr lang="en-US" sz="2400" b="1" kern="1200" dirty="0" smtClean="0"/>
          </a:p>
        </p:txBody>
      </p:sp>
      <p:grpSp>
        <p:nvGrpSpPr>
          <p:cNvPr id="66" name="Group 65"/>
          <p:cNvGrpSpPr/>
          <p:nvPr/>
        </p:nvGrpSpPr>
        <p:grpSpPr>
          <a:xfrm>
            <a:off x="183325" y="5205065"/>
            <a:ext cx="2943025" cy="1485280"/>
            <a:chOff x="1985386" y="5248894"/>
            <a:chExt cx="2943025" cy="1485280"/>
          </a:xfrm>
        </p:grpSpPr>
        <p:sp>
          <p:nvSpPr>
            <p:cNvPr id="52" name="Oval 51"/>
            <p:cNvSpPr/>
            <p:nvPr/>
          </p:nvSpPr>
          <p:spPr>
            <a:xfrm>
              <a:off x="4456541" y="5248894"/>
              <a:ext cx="471870" cy="472392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47221"/>
                <a:lumOff val="31076"/>
                <a:alphaOff val="0"/>
              </a:schemeClr>
            </a:lnRef>
            <a:fillRef idx="1">
              <a:schemeClr val="accent1">
                <a:shade val="80000"/>
                <a:hueOff val="0"/>
                <a:satOff val="-47221"/>
                <a:lumOff val="31076"/>
                <a:alphaOff val="0"/>
              </a:schemeClr>
            </a:fillRef>
            <a:effectRef idx="2">
              <a:schemeClr val="accent1">
                <a:shade val="80000"/>
                <a:hueOff val="0"/>
                <a:satOff val="-47221"/>
                <a:lumOff val="310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Oval 52"/>
            <p:cNvSpPr/>
            <p:nvPr/>
          </p:nvSpPr>
          <p:spPr>
            <a:xfrm>
              <a:off x="4218961" y="5728096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48345"/>
                <a:lumOff val="31816"/>
                <a:alphaOff val="0"/>
              </a:schemeClr>
            </a:lnRef>
            <a:fillRef idx="1">
              <a:schemeClr val="accent1">
                <a:shade val="80000"/>
                <a:hueOff val="0"/>
                <a:satOff val="-48345"/>
                <a:lumOff val="31816"/>
                <a:alphaOff val="0"/>
              </a:schemeClr>
            </a:fillRef>
            <a:effectRef idx="2">
              <a:schemeClr val="accent1">
                <a:shade val="80000"/>
                <a:hueOff val="0"/>
                <a:satOff val="-48345"/>
                <a:lumOff val="318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Oval 53"/>
            <p:cNvSpPr/>
            <p:nvPr/>
          </p:nvSpPr>
          <p:spPr>
            <a:xfrm>
              <a:off x="3880267" y="6109477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49469"/>
                <a:lumOff val="32556"/>
                <a:alphaOff val="0"/>
              </a:schemeClr>
            </a:lnRef>
            <a:fillRef idx="1">
              <a:schemeClr val="accent1">
                <a:shade val="80000"/>
                <a:hueOff val="0"/>
                <a:satOff val="-49469"/>
                <a:lumOff val="32556"/>
                <a:alphaOff val="0"/>
              </a:schemeClr>
            </a:fillRef>
            <a:effectRef idx="2">
              <a:schemeClr val="accent1">
                <a:shade val="80000"/>
                <a:hueOff val="0"/>
                <a:satOff val="-49469"/>
                <a:lumOff val="325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Oval 54"/>
            <p:cNvSpPr/>
            <p:nvPr/>
          </p:nvSpPr>
          <p:spPr>
            <a:xfrm>
              <a:off x="3498002" y="6498288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50594"/>
                <a:lumOff val="33296"/>
                <a:alphaOff val="0"/>
              </a:schemeClr>
            </a:lnRef>
            <a:fillRef idx="1">
              <a:schemeClr val="accent1">
                <a:shade val="80000"/>
                <a:hueOff val="0"/>
                <a:satOff val="-50594"/>
                <a:lumOff val="33296"/>
                <a:alphaOff val="0"/>
              </a:schemeClr>
            </a:fillRef>
            <a:effectRef idx="2">
              <a:schemeClr val="accent1">
                <a:shade val="80000"/>
                <a:hueOff val="0"/>
                <a:satOff val="-50594"/>
                <a:lumOff val="332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Oval 55"/>
            <p:cNvSpPr/>
            <p:nvPr/>
          </p:nvSpPr>
          <p:spPr>
            <a:xfrm>
              <a:off x="2994071" y="6498288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51718"/>
                <a:lumOff val="34035"/>
                <a:alphaOff val="0"/>
              </a:schemeClr>
            </a:lnRef>
            <a:fillRef idx="1">
              <a:schemeClr val="accent1">
                <a:shade val="80000"/>
                <a:hueOff val="0"/>
                <a:satOff val="-51718"/>
                <a:lumOff val="34035"/>
                <a:alphaOff val="0"/>
              </a:schemeClr>
            </a:fillRef>
            <a:effectRef idx="2">
              <a:schemeClr val="accent1">
                <a:shade val="80000"/>
                <a:hueOff val="0"/>
                <a:satOff val="-51718"/>
                <a:lumOff val="340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Oval 56"/>
            <p:cNvSpPr/>
            <p:nvPr/>
          </p:nvSpPr>
          <p:spPr>
            <a:xfrm>
              <a:off x="2489317" y="6498288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52842"/>
                <a:lumOff val="34775"/>
                <a:alphaOff val="0"/>
              </a:schemeClr>
            </a:lnRef>
            <a:fillRef idx="1">
              <a:schemeClr val="accent1">
                <a:shade val="80000"/>
                <a:hueOff val="0"/>
                <a:satOff val="-52842"/>
                <a:lumOff val="34775"/>
                <a:alphaOff val="0"/>
              </a:schemeClr>
            </a:fillRef>
            <a:effectRef idx="2">
              <a:schemeClr val="accent1">
                <a:shade val="80000"/>
                <a:hueOff val="0"/>
                <a:satOff val="-52842"/>
                <a:lumOff val="347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Oval 57"/>
            <p:cNvSpPr/>
            <p:nvPr/>
          </p:nvSpPr>
          <p:spPr>
            <a:xfrm>
              <a:off x="1985386" y="6498288"/>
              <a:ext cx="235935" cy="235886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1">
              <a:schemeClr val="accent1">
                <a:shade val="80000"/>
                <a:hueOff val="0"/>
                <a:satOff val="-53966"/>
                <a:lumOff val="35515"/>
                <a:alphaOff val="0"/>
              </a:schemeClr>
            </a:lnRef>
            <a:fillRef idx="1">
              <a:schemeClr val="accent1">
                <a:shade val="80000"/>
                <a:hueOff val="0"/>
                <a:satOff val="-53966"/>
                <a:lumOff val="35515"/>
                <a:alphaOff val="0"/>
              </a:schemeClr>
            </a:fillRef>
            <a:effectRef idx="2">
              <a:schemeClr val="accent1">
                <a:shade val="80000"/>
                <a:hueOff val="0"/>
                <a:satOff val="-53966"/>
                <a:lumOff val="35515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61" name="Freeform 60"/>
          <p:cNvSpPr/>
          <p:nvPr/>
        </p:nvSpPr>
        <p:spPr>
          <a:xfrm>
            <a:off x="240460" y="5847098"/>
            <a:ext cx="2765457" cy="607361"/>
          </a:xfrm>
          <a:custGeom>
            <a:avLst/>
            <a:gdLst>
              <a:gd name="connsiteX0" fmla="*/ 0 w 2765457"/>
              <a:gd name="connsiteY0" fmla="*/ 0 h 607361"/>
              <a:gd name="connsiteX1" fmla="*/ 2765457 w 2765457"/>
              <a:gd name="connsiteY1" fmla="*/ 0 h 607361"/>
              <a:gd name="connsiteX2" fmla="*/ 2765457 w 2765457"/>
              <a:gd name="connsiteY2" fmla="*/ 607361 h 607361"/>
              <a:gd name="connsiteX3" fmla="*/ 0 w 2765457"/>
              <a:gd name="connsiteY3" fmla="*/ 607361 h 607361"/>
              <a:gd name="connsiteX4" fmla="*/ 0 w 2765457"/>
              <a:gd name="connsiteY4" fmla="*/ 0 h 60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457" h="607361">
                <a:moveTo>
                  <a:pt x="0" y="0"/>
                </a:moveTo>
                <a:lnTo>
                  <a:pt x="2765457" y="0"/>
                </a:lnTo>
                <a:lnTo>
                  <a:pt x="2765457" y="607361"/>
                </a:lnTo>
                <a:lnTo>
                  <a:pt x="0" y="607361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400" b="1" dirty="0" smtClean="0"/>
              <a:t>R</a:t>
            </a:r>
            <a:r>
              <a:rPr lang="en-CA" sz="2400" b="1" kern="1200" dirty="0" smtClean="0"/>
              <a:t>epositories</a:t>
            </a:r>
            <a:endParaRPr lang="en-CA" sz="2400" b="1" kern="1200" dirty="0"/>
          </a:p>
        </p:txBody>
      </p:sp>
      <p:sp>
        <p:nvSpPr>
          <p:cNvPr id="5" name="TextBox 4"/>
          <p:cNvSpPr txBox="1"/>
          <p:nvPr/>
        </p:nvSpPr>
        <p:spPr>
          <a:xfrm rot="2345714">
            <a:off x="7197536" y="3157085"/>
            <a:ext cx="18574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>
                <a:latin typeface="+mn-lt"/>
              </a:rPr>
              <a:t>Indicate</a:t>
            </a:r>
            <a:r>
              <a:rPr lang="hr-HR" sz="2100" b="1" dirty="0" smtClean="0">
                <a:latin typeface="+mn-lt"/>
              </a:rPr>
              <a:t> </a:t>
            </a:r>
            <a:r>
              <a:rPr lang="en-US" sz="2100" b="1" dirty="0" smtClean="0">
                <a:latin typeface="+mn-lt"/>
              </a:rPr>
              <a:t>trends</a:t>
            </a:r>
            <a:endParaRPr lang="en-US" sz="2100" b="1" dirty="0"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 rot="19760369">
            <a:off x="7062052" y="4518524"/>
            <a:ext cx="21007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>
                <a:latin typeface="+mn-lt"/>
              </a:rPr>
              <a:t>Impact transition</a:t>
            </a:r>
            <a:endParaRPr lang="en-US" sz="2100" b="1" dirty="0"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64018" y="3058624"/>
            <a:ext cx="29644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b="1" dirty="0" smtClean="0">
                <a:latin typeface="+mn-lt"/>
              </a:rPr>
              <a:t>Public release of findings</a:t>
            </a:r>
            <a:endParaRPr lang="en-CA" sz="2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5010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36" grpId="0" animBg="1"/>
      <p:bldP spid="43" grpId="0" animBg="1"/>
      <p:bldP spid="51" grpId="0" animBg="1"/>
      <p:bldP spid="61" grpId="0" animBg="1"/>
      <p:bldP spid="5" grpId="0"/>
      <p:bldP spid="59" grpId="0"/>
      <p:bldP spid="60" grpId="0"/>
      <p:bldP spid="60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 </a:t>
            </a:r>
            <a:r>
              <a:rPr lang="en-CA" dirty="0"/>
              <a:t>specific </a:t>
            </a:r>
            <a:r>
              <a:rPr lang="en-CA" dirty="0" smtClean="0"/>
              <a:t>MESH terms</a:t>
            </a:r>
            <a:endParaRPr lang="hr-HR" dirty="0" smtClean="0"/>
          </a:p>
          <a:p>
            <a:r>
              <a:rPr lang="en-CA" dirty="0" smtClean="0"/>
              <a:t>no </a:t>
            </a:r>
            <a:r>
              <a:rPr lang="en-CA" dirty="0"/>
              <a:t>domain </a:t>
            </a:r>
            <a:r>
              <a:rPr lang="en-CA" dirty="0" smtClean="0"/>
              <a:t>repository </a:t>
            </a:r>
            <a:endParaRPr lang="hr-HR" dirty="0" smtClean="0"/>
          </a:p>
          <a:p>
            <a:r>
              <a:rPr lang="en-CA" dirty="0" smtClean="0"/>
              <a:t>no </a:t>
            </a:r>
            <a:r>
              <a:rPr lang="en-CA" dirty="0"/>
              <a:t>standards for public disclosure and reuse of data. </a:t>
            </a:r>
            <a:endParaRPr lang="en-US" dirty="0"/>
          </a:p>
          <a:p>
            <a:r>
              <a:rPr lang="en-US" dirty="0" smtClean="0"/>
              <a:t>Observatory: complex</a:t>
            </a:r>
            <a:r>
              <a:rPr lang="en-US" dirty="0"/>
              <a:t>;</a:t>
            </a:r>
            <a:r>
              <a:rPr lang="en-US" dirty="0" smtClean="0"/>
              <a:t> numerous players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87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1623350" y="3341287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Researchers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41326" y="5354848"/>
            <a:ext cx="2438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Regulators 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3632056" y="3222446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Funders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80" y="4266576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Journals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67610" y="3756653"/>
            <a:ext cx="227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Publishers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3152" y="4770073"/>
            <a:ext cx="4943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Pharmaceutical Industry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03954" y="4371538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Academia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339716" y="3861352"/>
            <a:ext cx="4382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Consumer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Advocates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256836" y="3413856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Media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0076" y="2624228"/>
            <a:ext cx="3667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Data Repositories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39889" y="4293253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Policy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5402" y="4848049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Culture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5985" y="3150718"/>
            <a:ext cx="284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Infrastructure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669074" y="3199762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6240" y="2123645"/>
            <a:ext cx="266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Preservation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24751" y="3413856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Knowhow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observatory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97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Initiative related issues and how we deal with them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Initiatives</a:t>
            </a:r>
          </a:p>
          <a:p>
            <a:pPr marL="0" indent="0">
              <a:buNone/>
            </a:pPr>
            <a:r>
              <a:rPr lang="en-US" dirty="0" smtClean="0"/>
              <a:t>    Not much published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KKJ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3751124"/>
            <a:ext cx="3132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Internet, contacts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6982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Selected Initiatives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IOM Report</a:t>
            </a:r>
          </a:p>
          <a:p>
            <a:r>
              <a:rPr lang="en-CA" dirty="0" smtClean="0"/>
              <a:t>RECODE  Conference- Athens</a:t>
            </a:r>
          </a:p>
          <a:p>
            <a:r>
              <a:rPr lang="en-CA" dirty="0" err="1" smtClean="0"/>
              <a:t>BioCADDIE</a:t>
            </a:r>
            <a:r>
              <a:rPr lang="en-CA" dirty="0" smtClean="0"/>
              <a:t>- BD2K</a:t>
            </a:r>
          </a:p>
          <a:p>
            <a:r>
              <a:rPr lang="en-CA" dirty="0" smtClean="0"/>
              <a:t>RDA</a:t>
            </a:r>
          </a:p>
          <a:p>
            <a:r>
              <a:rPr lang="en-CA" b="1" dirty="0" err="1" smtClean="0"/>
              <a:t>BioCaDDIE</a:t>
            </a:r>
            <a:r>
              <a:rPr lang="en-CA" b="1" dirty="0" smtClean="0"/>
              <a:t> Group at RDA</a:t>
            </a:r>
          </a:p>
          <a:p>
            <a:r>
              <a:rPr lang="en-CA" b="1" dirty="0" smtClean="0"/>
              <a:t>Repository </a:t>
            </a:r>
            <a:r>
              <a:rPr lang="en-CA" b="1" dirty="0"/>
              <a:t>group at RDA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pic>
        <p:nvPicPr>
          <p:cNvPr id="1026" name="open acces 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-257176"/>
            <a:ext cx="9353550" cy="727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biocad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185738"/>
            <a:ext cx="9496425" cy="738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R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271463"/>
            <a:ext cx="9334500" cy="72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626"/>
            <a:ext cx="9144000" cy="71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lenary R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8099"/>
            <a:ext cx="9220200" cy="716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296400" cy="722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257175"/>
            <a:ext cx="10640125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om rpor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" r="371"/>
          <a:stretch/>
        </p:blipFill>
        <p:spPr bwMode="auto">
          <a:xfrm>
            <a:off x="-637673" y="-108283"/>
            <a:ext cx="10611852" cy="696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205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Monkey survey </a:t>
            </a:r>
          </a:p>
          <a:p>
            <a:r>
              <a:rPr lang="en-US" b="1" dirty="0" smtClean="0"/>
              <a:t>Sample: </a:t>
            </a:r>
            <a:r>
              <a:rPr lang="en-US" dirty="0" smtClean="0"/>
              <a:t>corresponding authors of CTs published in 2013</a:t>
            </a:r>
          </a:p>
          <a:p>
            <a:r>
              <a:rPr lang="en-US" dirty="0" smtClean="0"/>
              <a:t>Responded:  2250</a:t>
            </a:r>
          </a:p>
          <a:p>
            <a:r>
              <a:rPr lang="en-US" b="1" dirty="0" smtClean="0"/>
              <a:t>Limitation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-low response rate although high number</a:t>
            </a:r>
          </a:p>
          <a:p>
            <a:r>
              <a:rPr lang="en-US" dirty="0" smtClean="0"/>
              <a:t> Peek into some preliminary Results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12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Peek into some preliminary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Trial registration: 60 +8% registered/ 22% did not/ 7% did not know</a:t>
            </a:r>
          </a:p>
          <a:p>
            <a:pPr marL="0" indent="0">
              <a:buNone/>
            </a:pPr>
            <a:r>
              <a:rPr lang="en-US" dirty="0" smtClean="0"/>
              <a:t>Published studies</a:t>
            </a:r>
          </a:p>
          <a:p>
            <a:r>
              <a:rPr lang="en-US" dirty="0" smtClean="0"/>
              <a:t>Summary results: 21% public….</a:t>
            </a:r>
            <a:r>
              <a:rPr lang="en-US" dirty="0" smtClean="0">
                <a:solidFill>
                  <a:srgbClr val="FF0000"/>
                </a:solidFill>
              </a:rPr>
              <a:t>but</a:t>
            </a:r>
          </a:p>
          <a:p>
            <a:r>
              <a:rPr lang="en-US" dirty="0" smtClean="0"/>
              <a:t>Data sets from published studies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ast :  </a:t>
            </a:r>
            <a:r>
              <a:rPr lang="en-US" dirty="0" smtClean="0">
                <a:solidFill>
                  <a:srgbClr val="FF0000"/>
                </a:solidFill>
              </a:rPr>
              <a:t>58% my computer</a:t>
            </a:r>
            <a:r>
              <a:rPr lang="en-US" dirty="0" smtClean="0"/>
              <a:t>/43% org web/  4% sent to journal</a:t>
            </a:r>
          </a:p>
          <a:p>
            <a:pPr lvl="1"/>
            <a:r>
              <a:rPr lang="en-US" dirty="0" smtClean="0"/>
              <a:t>earlier: 11% yes/ 35% upon request /</a:t>
            </a:r>
            <a:r>
              <a:rPr lang="en-US" dirty="0" smtClean="0">
                <a:solidFill>
                  <a:srgbClr val="FF0000"/>
                </a:solidFill>
              </a:rPr>
              <a:t>53%no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16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9347" y="2221706"/>
            <a:ext cx="4321968" cy="4321968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-59533"/>
              <a:lumOff val="45248"/>
              <a:alphaOff val="-50000"/>
            </a:schemeClr>
          </a:fillRef>
          <a:effectRef idx="1">
            <a:schemeClr val="accent1">
              <a:shade val="90000"/>
              <a:hueOff val="0"/>
              <a:satOff val="-59533"/>
              <a:lumOff val="45248"/>
              <a:alphaOff val="-50000"/>
            </a:schemeClr>
          </a:effectRef>
          <a:fontRef idx="minor">
            <a:schemeClr val="lt1"/>
          </a:fontRef>
        </p:style>
      </p:sp>
      <p:sp>
        <p:nvSpPr>
          <p:cNvPr id="8" name="Oval 7"/>
          <p:cNvSpPr/>
          <p:nvPr/>
        </p:nvSpPr>
        <p:spPr>
          <a:xfrm>
            <a:off x="1107028" y="2839387"/>
            <a:ext cx="3086606" cy="3086606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-39689"/>
              <a:lumOff val="30165"/>
              <a:alphaOff val="-33333"/>
            </a:schemeClr>
          </a:fillRef>
          <a:effectRef idx="1">
            <a:schemeClr val="accent1">
              <a:shade val="90000"/>
              <a:hueOff val="0"/>
              <a:satOff val="-39689"/>
              <a:lumOff val="30165"/>
              <a:alphaOff val="-33333"/>
            </a:schemeClr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1724349" y="3456708"/>
            <a:ext cx="1851963" cy="1851963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-19844"/>
              <a:lumOff val="15083"/>
              <a:alphaOff val="-16667"/>
            </a:schemeClr>
          </a:fillRef>
          <a:effectRef idx="1">
            <a:schemeClr val="accent1">
              <a:shade val="90000"/>
              <a:hueOff val="0"/>
              <a:satOff val="-19844"/>
              <a:lumOff val="15083"/>
              <a:alphaOff val="-16667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2341671" y="4074030"/>
            <a:ext cx="617321" cy="617321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531644" y="781050"/>
            <a:ext cx="2160984" cy="1033670"/>
          </a:xfrm>
          <a:custGeom>
            <a:avLst/>
            <a:gdLst>
              <a:gd name="connsiteX0" fmla="*/ 0 w 2160984"/>
              <a:gd name="connsiteY0" fmla="*/ 0 h 1033670"/>
              <a:gd name="connsiteX1" fmla="*/ 2160984 w 2160984"/>
              <a:gd name="connsiteY1" fmla="*/ 0 h 1033670"/>
              <a:gd name="connsiteX2" fmla="*/ 2160984 w 2160984"/>
              <a:gd name="connsiteY2" fmla="*/ 1033670 h 1033670"/>
              <a:gd name="connsiteX3" fmla="*/ 0 w 2160984"/>
              <a:gd name="connsiteY3" fmla="*/ 1033670 h 1033670"/>
              <a:gd name="connsiteX4" fmla="*/ 0 w 2160984"/>
              <a:gd name="connsiteY4" fmla="*/ 0 h 103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84" h="1033670">
                <a:moveTo>
                  <a:pt x="0" y="0"/>
                </a:moveTo>
                <a:lnTo>
                  <a:pt x="2160984" y="0"/>
                </a:lnTo>
                <a:lnTo>
                  <a:pt x="2160984" y="1033670"/>
                </a:lnTo>
                <a:lnTo>
                  <a:pt x="0" y="10336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21590" rIns="21590" bIns="2159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kern="1200" dirty="0" smtClean="0"/>
              <a:t>impact the transition</a:t>
            </a:r>
            <a:endParaRPr lang="en-US" sz="1700" kern="1200" dirty="0"/>
          </a:p>
        </p:txBody>
      </p:sp>
      <p:sp>
        <p:nvSpPr>
          <p:cNvPr id="12" name="Straight Connector 11"/>
          <p:cNvSpPr/>
          <p:nvPr/>
        </p:nvSpPr>
        <p:spPr>
          <a:xfrm>
            <a:off x="4991398" y="1297885"/>
            <a:ext cx="540246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Straight Connector 12"/>
          <p:cNvSpPr/>
          <p:nvPr/>
        </p:nvSpPr>
        <p:spPr>
          <a:xfrm rot="5400000">
            <a:off x="2275761" y="1638240"/>
            <a:ext cx="3054191" cy="2377082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5531644" y="1814720"/>
            <a:ext cx="2160984" cy="1033670"/>
          </a:xfrm>
          <a:custGeom>
            <a:avLst/>
            <a:gdLst>
              <a:gd name="connsiteX0" fmla="*/ 0 w 2160984"/>
              <a:gd name="connsiteY0" fmla="*/ 0 h 1033670"/>
              <a:gd name="connsiteX1" fmla="*/ 2160984 w 2160984"/>
              <a:gd name="connsiteY1" fmla="*/ 0 h 1033670"/>
              <a:gd name="connsiteX2" fmla="*/ 2160984 w 2160984"/>
              <a:gd name="connsiteY2" fmla="*/ 1033670 h 1033670"/>
              <a:gd name="connsiteX3" fmla="*/ 0 w 2160984"/>
              <a:gd name="connsiteY3" fmla="*/ 1033670 h 1033670"/>
              <a:gd name="connsiteX4" fmla="*/ 0 w 2160984"/>
              <a:gd name="connsiteY4" fmla="*/ 0 h 103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84" h="1033670">
                <a:moveTo>
                  <a:pt x="0" y="0"/>
                </a:moveTo>
                <a:lnTo>
                  <a:pt x="2160984" y="0"/>
                </a:lnTo>
                <a:lnTo>
                  <a:pt x="2160984" y="1033670"/>
                </a:lnTo>
                <a:lnTo>
                  <a:pt x="0" y="10336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21590" rIns="21590" bIns="2159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kern="1200" dirty="0" smtClean="0"/>
              <a:t>indicate potential  trends</a:t>
            </a:r>
            <a:endParaRPr lang="en-US" sz="1700" kern="1200" dirty="0"/>
          </a:p>
        </p:txBody>
      </p:sp>
      <p:sp>
        <p:nvSpPr>
          <p:cNvPr id="15" name="Straight Connector 14"/>
          <p:cNvSpPr/>
          <p:nvPr/>
        </p:nvSpPr>
        <p:spPr>
          <a:xfrm>
            <a:off x="4991398" y="2331556"/>
            <a:ext cx="540246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traight Connector 15"/>
          <p:cNvSpPr/>
          <p:nvPr/>
        </p:nvSpPr>
        <p:spPr>
          <a:xfrm rot="5400000">
            <a:off x="2804481" y="2654983"/>
            <a:ext cx="2508182" cy="1862048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5531644" y="2848391"/>
            <a:ext cx="2160984" cy="1033670"/>
          </a:xfrm>
          <a:custGeom>
            <a:avLst/>
            <a:gdLst>
              <a:gd name="connsiteX0" fmla="*/ 0 w 2160984"/>
              <a:gd name="connsiteY0" fmla="*/ 0 h 1033670"/>
              <a:gd name="connsiteX1" fmla="*/ 2160984 w 2160984"/>
              <a:gd name="connsiteY1" fmla="*/ 0 h 1033670"/>
              <a:gd name="connsiteX2" fmla="*/ 2160984 w 2160984"/>
              <a:gd name="connsiteY2" fmla="*/ 1033670 h 1033670"/>
              <a:gd name="connsiteX3" fmla="*/ 0 w 2160984"/>
              <a:gd name="connsiteY3" fmla="*/ 1033670 h 1033670"/>
              <a:gd name="connsiteX4" fmla="*/ 0 w 2160984"/>
              <a:gd name="connsiteY4" fmla="*/ 0 h 103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84" h="1033670">
                <a:moveTo>
                  <a:pt x="0" y="0"/>
                </a:moveTo>
                <a:lnTo>
                  <a:pt x="2160984" y="0"/>
                </a:lnTo>
                <a:lnTo>
                  <a:pt x="2160984" y="1033670"/>
                </a:lnTo>
                <a:lnTo>
                  <a:pt x="0" y="10336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21590" rIns="21590" bIns="2159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kern="1200" dirty="0" smtClean="0"/>
              <a:t>identify barriers, gaps and opportunities of opening clinical trial data</a:t>
            </a:r>
            <a:endParaRPr lang="en-US" sz="1700" kern="1200" dirty="0"/>
          </a:p>
        </p:txBody>
      </p:sp>
      <p:sp>
        <p:nvSpPr>
          <p:cNvPr id="18" name="Straight Connector 17"/>
          <p:cNvSpPr/>
          <p:nvPr/>
        </p:nvSpPr>
        <p:spPr>
          <a:xfrm>
            <a:off x="4991398" y="3365227"/>
            <a:ext cx="540246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Straight Connector 18"/>
          <p:cNvSpPr/>
          <p:nvPr/>
        </p:nvSpPr>
        <p:spPr>
          <a:xfrm rot="5400000">
            <a:off x="3316275" y="3602575"/>
            <a:ext cx="1913191" cy="1437054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5531644" y="3882062"/>
            <a:ext cx="2160984" cy="1033670"/>
          </a:xfrm>
          <a:custGeom>
            <a:avLst/>
            <a:gdLst>
              <a:gd name="connsiteX0" fmla="*/ 0 w 2160984"/>
              <a:gd name="connsiteY0" fmla="*/ 0 h 1033670"/>
              <a:gd name="connsiteX1" fmla="*/ 2160984 w 2160984"/>
              <a:gd name="connsiteY1" fmla="*/ 0 h 1033670"/>
              <a:gd name="connsiteX2" fmla="*/ 2160984 w 2160984"/>
              <a:gd name="connsiteY2" fmla="*/ 1033670 h 1033670"/>
              <a:gd name="connsiteX3" fmla="*/ 0 w 2160984"/>
              <a:gd name="connsiteY3" fmla="*/ 1033670 h 1033670"/>
              <a:gd name="connsiteX4" fmla="*/ 0 w 2160984"/>
              <a:gd name="connsiteY4" fmla="*/ 0 h 103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84" h="1033670">
                <a:moveTo>
                  <a:pt x="0" y="0"/>
                </a:moveTo>
                <a:lnTo>
                  <a:pt x="2160984" y="0"/>
                </a:lnTo>
                <a:lnTo>
                  <a:pt x="2160984" y="1033670"/>
                </a:lnTo>
                <a:lnTo>
                  <a:pt x="0" y="10336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21590" rIns="21590" bIns="2159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kern="1200" smtClean="0"/>
              <a:t>identify tendencies of transitions, dynamics and roles of different players</a:t>
            </a:r>
            <a:endParaRPr lang="en-US" sz="1700" kern="1200" dirty="0"/>
          </a:p>
        </p:txBody>
      </p:sp>
      <p:sp>
        <p:nvSpPr>
          <p:cNvPr id="21" name="Straight Connector 20"/>
          <p:cNvSpPr/>
          <p:nvPr/>
        </p:nvSpPr>
        <p:spPr>
          <a:xfrm>
            <a:off x="4991398" y="4398898"/>
            <a:ext cx="540246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Straight Connector 21"/>
          <p:cNvSpPr/>
          <p:nvPr/>
        </p:nvSpPr>
        <p:spPr>
          <a:xfrm rot="5400000">
            <a:off x="3829292" y="4553912"/>
            <a:ext cx="1315031" cy="1004137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42067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Potential long term outcomes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IMPACT Observatory </a:t>
            </a:r>
            <a:r>
              <a:rPr lang="en-CA" dirty="0" smtClean="0"/>
              <a:t>is established as a longitudinal study/ tool to </a:t>
            </a:r>
            <a:r>
              <a:rPr lang="en-CA" dirty="0"/>
              <a:t>measure </a:t>
            </a:r>
            <a:r>
              <a:rPr lang="en-CA" dirty="0" smtClean="0"/>
              <a:t>the </a:t>
            </a:r>
          </a:p>
          <a:p>
            <a:r>
              <a:rPr lang="en-CA" dirty="0" smtClean="0"/>
              <a:t>Impact of interventions by many players on clinical trial research</a:t>
            </a:r>
          </a:p>
          <a:p>
            <a:pPr lvl="1"/>
            <a:r>
              <a:rPr lang="en-CA" dirty="0" smtClean="0"/>
              <a:t>How it </a:t>
            </a:r>
            <a:r>
              <a:rPr lang="en-CA" dirty="0"/>
              <a:t>is done </a:t>
            </a:r>
            <a:endParaRPr lang="en-CA" dirty="0" smtClean="0"/>
          </a:p>
          <a:p>
            <a:pPr lvl="1"/>
            <a:r>
              <a:rPr lang="en-CA" dirty="0" smtClean="0"/>
              <a:t>How </a:t>
            </a:r>
            <a:r>
              <a:rPr lang="en-CA" dirty="0"/>
              <a:t>it is </a:t>
            </a:r>
            <a:r>
              <a:rPr lang="en-CA" dirty="0" smtClean="0"/>
              <a:t>reported</a:t>
            </a:r>
          </a:p>
          <a:p>
            <a:pPr lvl="1"/>
            <a:r>
              <a:rPr lang="en-CA" dirty="0" smtClean="0"/>
              <a:t>How </a:t>
            </a:r>
            <a:r>
              <a:rPr lang="en-CA" dirty="0"/>
              <a:t>data are shared</a:t>
            </a:r>
          </a:p>
          <a:p>
            <a:pPr lvl="1"/>
            <a:r>
              <a:rPr lang="en-CA" dirty="0" smtClean="0"/>
              <a:t>How </a:t>
            </a:r>
            <a:r>
              <a:rPr lang="en-CA" dirty="0"/>
              <a:t>secondary analysis is done</a:t>
            </a:r>
          </a:p>
          <a:p>
            <a:r>
              <a:rPr lang="en-CA" dirty="0" smtClean="0"/>
              <a:t>Indicate trends</a:t>
            </a:r>
          </a:p>
          <a:p>
            <a:r>
              <a:rPr lang="en-CA" dirty="0" smtClean="0"/>
              <a:t>Establish future developments</a:t>
            </a:r>
          </a:p>
          <a:p>
            <a:pPr lvl="1"/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59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IMPACT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b="1" dirty="0"/>
          </a:p>
          <a:p>
            <a:pPr marL="0" indent="0">
              <a:buNone/>
            </a:pPr>
            <a:endParaRPr lang="en-CA" sz="3600" dirty="0" smtClean="0"/>
          </a:p>
          <a:p>
            <a:pPr marL="0" indent="0">
              <a:buNone/>
            </a:pPr>
            <a:r>
              <a:rPr lang="hr-HR" sz="3600" b="1" dirty="0" err="1" smtClean="0">
                <a:solidFill>
                  <a:srgbClr val="FF0000"/>
                </a:solidFill>
              </a:rPr>
              <a:t>IMP</a:t>
            </a:r>
            <a:r>
              <a:rPr lang="hr-HR" sz="3600" dirty="0" err="1" smtClean="0"/>
              <a:t>roving</a:t>
            </a:r>
            <a:r>
              <a:rPr lang="hr-HR" sz="3600" dirty="0" smtClean="0"/>
              <a:t> </a:t>
            </a:r>
            <a:r>
              <a:rPr lang="hr-HR" sz="3600" b="1" dirty="0">
                <a:solidFill>
                  <a:srgbClr val="FF0000"/>
                </a:solidFill>
              </a:rPr>
              <a:t>A</a:t>
            </a:r>
            <a:r>
              <a:rPr lang="hr-HR" sz="3600" dirty="0"/>
              <a:t>ccess</a:t>
            </a:r>
            <a:r>
              <a:rPr lang="hr-HR" sz="3600" b="1" dirty="0"/>
              <a:t> </a:t>
            </a:r>
            <a:r>
              <a:rPr lang="hr-HR" sz="3600" dirty="0"/>
              <a:t>to</a:t>
            </a:r>
            <a:r>
              <a:rPr lang="hr-HR" sz="3600" b="1" dirty="0"/>
              <a:t> </a:t>
            </a:r>
            <a:r>
              <a:rPr lang="hr-HR" sz="3600" b="1" dirty="0" err="1">
                <a:solidFill>
                  <a:srgbClr val="FF0000"/>
                </a:solidFill>
              </a:rPr>
              <a:t>C</a:t>
            </a:r>
            <a:r>
              <a:rPr lang="hr-HR" sz="3600" dirty="0" err="1"/>
              <a:t>linical</a:t>
            </a:r>
            <a:r>
              <a:rPr lang="hr-HR" sz="3600" b="1" dirty="0"/>
              <a:t> </a:t>
            </a:r>
            <a:r>
              <a:rPr lang="hr-HR" sz="3600" b="1" dirty="0" err="1">
                <a:solidFill>
                  <a:srgbClr val="FF0000"/>
                </a:solidFill>
              </a:rPr>
              <a:t>T</a:t>
            </a:r>
            <a:r>
              <a:rPr lang="hr-HR" sz="3600" dirty="0" err="1"/>
              <a:t>rial</a:t>
            </a:r>
            <a:r>
              <a:rPr lang="hr-HR" sz="3600" b="1" dirty="0"/>
              <a:t> </a:t>
            </a:r>
            <a:r>
              <a:rPr lang="hr-HR" sz="3600" dirty="0" smtClean="0"/>
              <a:t>da</a:t>
            </a:r>
            <a:r>
              <a:rPr lang="en-CA" sz="3600" dirty="0" smtClean="0"/>
              <a:t>t</a:t>
            </a:r>
            <a:r>
              <a:rPr lang="hr-HR" sz="3600" dirty="0" smtClean="0"/>
              <a:t>a</a:t>
            </a:r>
            <a:endParaRPr lang="en-CA" sz="3600" dirty="0" smtClean="0"/>
          </a:p>
          <a:p>
            <a:pPr marL="0" indent="0">
              <a:buNone/>
            </a:pPr>
            <a:endParaRPr lang="en-CA" sz="3600" b="1" dirty="0"/>
          </a:p>
          <a:p>
            <a:pPr marL="0" indent="0">
              <a:buNone/>
            </a:pPr>
            <a:r>
              <a:rPr lang="en-CA" b="1" dirty="0"/>
              <a:t/>
            </a:r>
            <a:br>
              <a:rPr lang="en-CA" b="1" dirty="0"/>
            </a:br>
            <a:endParaRPr lang="en-CA" b="1" dirty="0" smtClean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</a:rPr>
              <a:t>http://ottawagroup.ohri.ca/disclosure.html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74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is IMPACT Observatory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We are - anyone interested</a:t>
            </a:r>
          </a:p>
          <a:p>
            <a:r>
              <a:rPr lang="en-CA" dirty="0"/>
              <a:t>IMPACT Observatory </a:t>
            </a:r>
            <a:r>
              <a:rPr lang="en-CA" dirty="0" smtClean="0"/>
              <a:t>team</a:t>
            </a:r>
          </a:p>
          <a:p>
            <a:endParaRPr lang="en-CA" dirty="0"/>
          </a:p>
          <a:p>
            <a:r>
              <a:rPr lang="en-CA" dirty="0" smtClean="0"/>
              <a:t>Everything </a:t>
            </a:r>
            <a:r>
              <a:rPr lang="en-CA" dirty="0"/>
              <a:t>we do depends on </a:t>
            </a:r>
            <a:r>
              <a:rPr lang="en-CA" dirty="0" smtClean="0"/>
              <a:t>collaboration</a:t>
            </a:r>
          </a:p>
          <a:p>
            <a:endParaRPr lang="en-CA" dirty="0"/>
          </a:p>
          <a:p>
            <a:r>
              <a:rPr lang="en-CA" dirty="0"/>
              <a:t>Multi nodal network</a:t>
            </a:r>
          </a:p>
          <a:p>
            <a:r>
              <a:rPr lang="en-CA" dirty="0" smtClean="0"/>
              <a:t>Network </a:t>
            </a:r>
            <a:r>
              <a:rPr lang="en-CA" dirty="0"/>
              <a:t>of </a:t>
            </a:r>
            <a:r>
              <a:rPr lang="en-CA" dirty="0" smtClean="0"/>
              <a:t>people/groups </a:t>
            </a:r>
            <a:r>
              <a:rPr lang="en-CA" dirty="0"/>
              <a:t>of people with good </a:t>
            </a:r>
            <a:r>
              <a:rPr lang="en-CA" dirty="0" smtClean="0"/>
              <a:t>ideas: OG</a:t>
            </a:r>
            <a:r>
              <a:rPr lang="en-CA" dirty="0"/>
              <a:t>, PROCTOR, </a:t>
            </a:r>
            <a:r>
              <a:rPr lang="en-CA" dirty="0" smtClean="0"/>
              <a:t>IMPACT, Cochrane, RDA, ECRIN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30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Observatory team 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8972926"/>
              </p:ext>
            </p:extLst>
          </p:nvPr>
        </p:nvGraphicFramePr>
        <p:xfrm>
          <a:off x="-76200" y="781050"/>
          <a:ext cx="9286875" cy="651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0528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0140A7-9531-4A14-9A1B-D0B3BD93C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090140A7-9531-4A14-9A1B-D0B3BD93C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90140A7-9531-4A14-9A1B-D0B3BD93C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90140A7-9531-4A14-9A1B-D0B3BD93C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090140A7-9531-4A14-9A1B-D0B3BD93C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0C9654-2F68-42C7-9B85-CABF8D5E4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70C9654-2F68-42C7-9B85-CABF8D5E4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70C9654-2F68-42C7-9B85-CABF8D5E4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70C9654-2F68-42C7-9B85-CABF8D5E4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570C9654-2F68-42C7-9B85-CABF8D5E4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9B82BB-F045-4536-93B2-31D83AD7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389B82BB-F045-4536-93B2-31D83AD7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389B82BB-F045-4536-93B2-31D83AD7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389B82BB-F045-4536-93B2-31D83AD7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389B82BB-F045-4536-93B2-31D83AD71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60FFD7-D778-4108-A150-A2B193E6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5960FFD7-D778-4108-A150-A2B193E6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5960FFD7-D778-4108-A150-A2B193E6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5960FFD7-D778-4108-A150-A2B193E6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5960FFD7-D778-4108-A150-A2B193E68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0E0408-4D6F-4718-BD6B-B91423738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2D0E0408-4D6F-4718-BD6B-B91423738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2D0E0408-4D6F-4718-BD6B-B91423738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2D0E0408-4D6F-4718-BD6B-B91423738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2D0E0408-4D6F-4718-BD6B-B91423738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6D0930-F324-43ED-AFE3-C63564F17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FC6D0930-F324-43ED-AFE3-C63564F17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FC6D0930-F324-43ED-AFE3-C63564F17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FC6D0930-F324-43ED-AFE3-C63564F17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FC6D0930-F324-43ED-AFE3-C63564F17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D253CF-3A17-4A33-A769-EC9BE4DB9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D9D253CF-3A17-4A33-A769-EC9BE4DB9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D9D253CF-3A17-4A33-A769-EC9BE4DB9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D9D253CF-3A17-4A33-A769-EC9BE4DB9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D9D253CF-3A17-4A33-A769-EC9BE4DB9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7AFB1-1B62-4BB8-A279-FD4172EDC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9247AFB1-1B62-4BB8-A279-FD4172EDC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9247AFB1-1B62-4BB8-A279-FD4172EDC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9247AFB1-1B62-4BB8-A279-FD4172EDC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9247AFB1-1B62-4BB8-A279-FD4172EDC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CB3345-7B26-4FF3-900E-AB1A9CE81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26CB3345-7B26-4FF3-900E-AB1A9CE81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26CB3345-7B26-4FF3-900E-AB1A9CE81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26CB3345-7B26-4FF3-900E-AB1A9CE81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26CB3345-7B26-4FF3-900E-AB1A9CE81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772081-A0AE-44C7-AE19-5B9A12C36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E6772081-A0AE-44C7-AE19-5B9A12C36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E6772081-A0AE-44C7-AE19-5B9A12C36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E6772081-A0AE-44C7-AE19-5B9A12C36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E6772081-A0AE-44C7-AE19-5B9A12C36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E3DD1A-D42C-457E-962D-3087A57C9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89E3DD1A-D42C-457E-962D-3087A57C9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89E3DD1A-D42C-457E-962D-3087A57C9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89E3DD1A-D42C-457E-962D-3087A57C9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89E3DD1A-D42C-457E-962D-3087A57C9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DA1AF1-90DF-499B-B7B2-AADA7456F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0DA1AF1-90DF-499B-B7B2-AADA7456F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0DA1AF1-90DF-499B-B7B2-AADA7456F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10DA1AF1-90DF-499B-B7B2-AADA7456F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graphicEl>
                                              <a:dgm id="{10DA1AF1-90DF-499B-B7B2-AADA7456F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395000-77D9-489E-9EE5-0EC0185D4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9C395000-77D9-489E-9EE5-0EC0185D4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9C395000-77D9-489E-9EE5-0EC0185D4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9C395000-77D9-489E-9EE5-0EC0185D4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graphicEl>
                                              <a:dgm id="{9C395000-77D9-489E-9EE5-0EC0185D4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AD9ADD-C884-4C3E-8229-E00843FF0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21AD9ADD-C884-4C3E-8229-E00843FF0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21AD9ADD-C884-4C3E-8229-E00843FF0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21AD9ADD-C884-4C3E-8229-E00843FF0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21AD9ADD-C884-4C3E-8229-E00843FF0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AE9027-74D6-4244-AE1A-F0CD8B8CE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7BAE9027-74D6-4244-AE1A-F0CD8B8CE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7BAE9027-74D6-4244-AE1A-F0CD8B8CE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7BAE9027-74D6-4244-AE1A-F0CD8B8CE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graphicEl>
                                              <a:dgm id="{7BAE9027-74D6-4244-AE1A-F0CD8B8CE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D812AE-C9D3-41A0-8FA3-85FE7CE82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F0D812AE-C9D3-41A0-8FA3-85FE7CE82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F0D812AE-C9D3-41A0-8FA3-85FE7CE82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F0D812AE-C9D3-41A0-8FA3-85FE7CE82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graphicEl>
                                              <a:dgm id="{F0D812AE-C9D3-41A0-8FA3-85FE7CE82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C464A-F606-4C52-B49C-DEB2958B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705C464A-F606-4C52-B49C-DEB2958B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705C464A-F606-4C52-B49C-DEB2958B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705C464A-F606-4C52-B49C-DEB2958B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graphicEl>
                                              <a:dgm id="{705C464A-F606-4C52-B49C-DEB2958B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C97A6B-F61A-4777-9AC3-67C884003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6BC97A6B-F61A-4777-9AC3-67C884003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6BC97A6B-F61A-4777-9AC3-67C884003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6BC97A6B-F61A-4777-9AC3-67C884003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graphicEl>
                                              <a:dgm id="{6BC97A6B-F61A-4777-9AC3-67C884003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AAF01-E6F7-417E-A5DE-F230060AD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graphicEl>
                                              <a:dgm id="{999AAF01-E6F7-417E-A5DE-F230060AD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999AAF01-E6F7-417E-A5DE-F230060AD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999AAF01-E6F7-417E-A5DE-F230060AD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>
                                            <p:graphicEl>
                                              <a:dgm id="{999AAF01-E6F7-417E-A5DE-F230060AD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DAC8B7-47B9-4FBD-AA49-AA424235C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8ADAC8B7-47B9-4FBD-AA49-AA424235C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8ADAC8B7-47B9-4FBD-AA49-AA424235C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8ADAC8B7-47B9-4FBD-AA49-AA424235C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">
                                            <p:graphicEl>
                                              <a:dgm id="{8ADAC8B7-47B9-4FBD-AA49-AA424235C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11F510-5903-4551-9401-1CDBFD12B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E511F510-5903-4551-9401-1CDBFD12B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graphicEl>
                                              <a:dgm id="{E511F510-5903-4551-9401-1CDBFD12B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graphicEl>
                                              <a:dgm id="{E511F510-5903-4551-9401-1CDBFD12B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E511F510-5903-4551-9401-1CDBFD12B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7BE70D-B5F6-41DA-A11D-93AAA1D48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487BE70D-B5F6-41DA-A11D-93AAA1D48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graphicEl>
                                              <a:dgm id="{487BE70D-B5F6-41DA-A11D-93AAA1D48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graphicEl>
                                              <a:dgm id="{487BE70D-B5F6-41DA-A11D-93AAA1D48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487BE70D-B5F6-41DA-A11D-93AAA1D48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3DF539-5E0D-445E-92A0-AEFF39EA3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graphicEl>
                                              <a:dgm id="{753DF539-5E0D-445E-92A0-AEFF39EA3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graphicEl>
                                              <a:dgm id="{753DF539-5E0D-445E-92A0-AEFF39EA3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graphicEl>
                                              <a:dgm id="{753DF539-5E0D-445E-92A0-AEFF39EA3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graphicEl>
                                              <a:dgm id="{753DF539-5E0D-445E-92A0-AEFF39EA3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B0F5A-4899-42E1-8976-B7C77F0FD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graphicEl>
                                              <a:dgm id="{3CAB0F5A-4899-42E1-8976-B7C77F0FD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graphicEl>
                                              <a:dgm id="{3CAB0F5A-4899-42E1-8976-B7C77F0FD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>
                                            <p:graphicEl>
                                              <a:dgm id="{3CAB0F5A-4899-42E1-8976-B7C77F0FD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">
                                            <p:graphicEl>
                                              <a:dgm id="{3CAB0F5A-4899-42E1-8976-B7C77F0FD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E9DF06-9B1A-4A39-8B06-FA1425F9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">
                                            <p:graphicEl>
                                              <a:dgm id="{6FE9DF06-9B1A-4A39-8B06-FA1425F9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">
                                            <p:graphicEl>
                                              <a:dgm id="{6FE9DF06-9B1A-4A39-8B06-FA1425F9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>
                                            <p:graphicEl>
                                              <a:dgm id="{6FE9DF06-9B1A-4A39-8B06-FA1425F9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">
                                            <p:graphicEl>
                                              <a:dgm id="{6FE9DF06-9B1A-4A39-8B06-FA1425F98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3BFA7-CF2B-4A00-A2B8-76F5BAD7D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">
                                            <p:graphicEl>
                                              <a:dgm id="{9953BFA7-CF2B-4A00-A2B8-76F5BAD7D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">
                                            <p:graphicEl>
                                              <a:dgm id="{9953BFA7-CF2B-4A00-A2B8-76F5BAD7D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graphicEl>
                                              <a:dgm id="{9953BFA7-CF2B-4A00-A2B8-76F5BAD7D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">
                                            <p:graphicEl>
                                              <a:dgm id="{9953BFA7-CF2B-4A00-A2B8-76F5BAD7D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809B4-CB6F-4A98-9A50-39636C98D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">
                                            <p:graphicEl>
                                              <a:dgm id="{CED809B4-CB6F-4A98-9A50-39636C98D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graphicEl>
                                              <a:dgm id="{CED809B4-CB6F-4A98-9A50-39636C98D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>
                                            <p:graphicEl>
                                              <a:dgm id="{CED809B4-CB6F-4A98-9A50-39636C98D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">
                                            <p:graphicEl>
                                              <a:dgm id="{CED809B4-CB6F-4A98-9A50-39636C98D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05B556-3D7C-47D1-A9DA-6E375E8AF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">
                                            <p:graphicEl>
                                              <a:dgm id="{9805B556-3D7C-47D1-A9DA-6E375E8AF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>
                                            <p:graphicEl>
                                              <a:dgm id="{9805B556-3D7C-47D1-A9DA-6E375E8AF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">
                                            <p:graphicEl>
                                              <a:dgm id="{9805B556-3D7C-47D1-A9DA-6E375E8AF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">
                                            <p:graphicEl>
                                              <a:dgm id="{9805B556-3D7C-47D1-A9DA-6E375E8AF3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1B776D-9D8D-4901-A777-D2E91B6F9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">
                                            <p:graphicEl>
                                              <a:dgm id="{121B776D-9D8D-4901-A777-D2E91B6F9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">
                                            <p:graphicEl>
                                              <a:dgm id="{121B776D-9D8D-4901-A777-D2E91B6F9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">
                                            <p:graphicEl>
                                              <a:dgm id="{121B776D-9D8D-4901-A777-D2E91B6F9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">
                                            <p:graphicEl>
                                              <a:dgm id="{121B776D-9D8D-4901-A777-D2E91B6F9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6325D6-1B9C-4674-BC94-20E2FFDC4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">
                                            <p:graphicEl>
                                              <a:dgm id="{AE6325D6-1B9C-4674-BC94-20E2FFDC4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">
                                            <p:graphicEl>
                                              <a:dgm id="{AE6325D6-1B9C-4674-BC94-20E2FFDC4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graphicEl>
                                              <a:dgm id="{AE6325D6-1B9C-4674-BC94-20E2FFDC4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">
                                            <p:graphicEl>
                                              <a:dgm id="{AE6325D6-1B9C-4674-BC94-20E2FFDC41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BABA0A-17F2-4904-B0FF-C8240E849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">
                                            <p:graphicEl>
                                              <a:dgm id="{40BABA0A-17F2-4904-B0FF-C8240E849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">
                                            <p:graphicEl>
                                              <a:dgm id="{40BABA0A-17F2-4904-B0FF-C8240E849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">
                                            <p:graphicEl>
                                              <a:dgm id="{40BABA0A-17F2-4904-B0FF-C8240E849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">
                                            <p:graphicEl>
                                              <a:dgm id="{40BABA0A-17F2-4904-B0FF-C8240E849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FC2A8-36A5-4BA5-88CF-CC90120B6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">
                                            <p:graphicEl>
                                              <a:dgm id="{B38FC2A8-36A5-4BA5-88CF-CC90120B6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">
                                            <p:graphicEl>
                                              <a:dgm id="{B38FC2A8-36A5-4BA5-88CF-CC90120B6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">
                                            <p:graphicEl>
                                              <a:dgm id="{B38FC2A8-36A5-4BA5-88CF-CC90120B6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">
                                            <p:graphicEl>
                                              <a:dgm id="{B38FC2A8-36A5-4BA5-88CF-CC90120B6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8000"/>
                            </p:stCondLst>
                            <p:childTnLst>
                              <p:par>
                                <p:cTn id="2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963B0-AF38-4F07-86A9-05B84F23E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">
                                            <p:graphicEl>
                                              <a:dgm id="{C51963B0-AF38-4F07-86A9-05B84F23E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">
                                            <p:graphicEl>
                                              <a:dgm id="{C51963B0-AF38-4F07-86A9-05B84F23E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">
                                            <p:graphicEl>
                                              <a:dgm id="{C51963B0-AF38-4F07-86A9-05B84F23E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">
                                            <p:graphicEl>
                                              <a:dgm id="{C51963B0-AF38-4F07-86A9-05B84F23E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5FBF96-68CF-454E-A49E-BD80B0F45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">
                                            <p:graphicEl>
                                              <a:dgm id="{0A5FBF96-68CF-454E-A49E-BD80B0F45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">
                                            <p:graphicEl>
                                              <a:dgm id="{0A5FBF96-68CF-454E-A49E-BD80B0F45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">
                                            <p:graphicEl>
                                              <a:dgm id="{0A5FBF96-68CF-454E-A49E-BD80B0F45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">
                                            <p:graphicEl>
                                              <a:dgm id="{0A5FBF96-68CF-454E-A49E-BD80B0F45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318045-ED54-46E2-AB27-DFD4FE58C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">
                                            <p:graphicEl>
                                              <a:dgm id="{A2318045-ED54-46E2-AB27-DFD4FE58C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">
                                            <p:graphicEl>
                                              <a:dgm id="{A2318045-ED54-46E2-AB27-DFD4FE58C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">
                                            <p:graphicEl>
                                              <a:dgm id="{A2318045-ED54-46E2-AB27-DFD4FE58C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">
                                            <p:graphicEl>
                                              <a:dgm id="{A2318045-ED54-46E2-AB27-DFD4FE58C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3BF7C9-F1CF-4A4C-AA8B-16861667C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">
                                            <p:graphicEl>
                                              <a:dgm id="{5F3BF7C9-F1CF-4A4C-AA8B-16861667C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">
                                            <p:graphicEl>
                                              <a:dgm id="{5F3BF7C9-F1CF-4A4C-AA8B-16861667C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">
                                            <p:graphicEl>
                                              <a:dgm id="{5F3BF7C9-F1CF-4A4C-AA8B-16861667C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">
                                            <p:graphicEl>
                                              <a:dgm id="{5F3BF7C9-F1CF-4A4C-AA8B-16861667C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9000"/>
                            </p:stCondLst>
                            <p:childTnLst>
                              <p:par>
                                <p:cTn id="2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D489BC-2B65-4043-A7AD-7BD71E7D1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">
                                            <p:graphicEl>
                                              <a:dgm id="{70D489BC-2B65-4043-A7AD-7BD71E7D1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">
                                            <p:graphicEl>
                                              <a:dgm id="{70D489BC-2B65-4043-A7AD-7BD71E7D1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">
                                            <p:graphicEl>
                                              <a:dgm id="{70D489BC-2B65-4043-A7AD-7BD71E7D1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">
                                            <p:graphicEl>
                                              <a:dgm id="{70D489BC-2B65-4043-A7AD-7BD71E7D1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CDD640-2EC6-4A4C-8BFF-86CCDECC8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">
                                            <p:graphicEl>
                                              <a:dgm id="{85CDD640-2EC6-4A4C-8BFF-86CCDECC8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">
                                            <p:graphicEl>
                                              <a:dgm id="{85CDD640-2EC6-4A4C-8BFF-86CCDECC8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">
                                            <p:graphicEl>
                                              <a:dgm id="{85CDD640-2EC6-4A4C-8BFF-86CCDECC8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">
                                            <p:graphicEl>
                                              <a:dgm id="{85CDD640-2EC6-4A4C-8BFF-86CCDECC8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B287B7-BCFD-4494-BD66-E6D002BF2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">
                                            <p:graphicEl>
                                              <a:dgm id="{E0B287B7-BCFD-4494-BD66-E6D002BF2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">
                                            <p:graphicEl>
                                              <a:dgm id="{E0B287B7-BCFD-4494-BD66-E6D002BF2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">
                                            <p:graphicEl>
                                              <a:dgm id="{E0B287B7-BCFD-4494-BD66-E6D002BF2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4">
                                            <p:graphicEl>
                                              <a:dgm id="{E0B287B7-BCFD-4494-BD66-E6D002BF2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1B8731-3C31-4C5E-B2D3-108A39F1D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">
                                            <p:graphicEl>
                                              <a:dgm id="{3D1B8731-3C31-4C5E-B2D3-108A39F1D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">
                                            <p:graphicEl>
                                              <a:dgm id="{3D1B8731-3C31-4C5E-B2D3-108A39F1D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">
                                            <p:graphicEl>
                                              <a:dgm id="{3D1B8731-3C31-4C5E-B2D3-108A39F1D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">
                                            <p:graphicEl>
                                              <a:dgm id="{3D1B8731-3C31-4C5E-B2D3-108A39F1D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138918-3475-4100-9F6F-EA70DD563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">
                                            <p:graphicEl>
                                              <a:dgm id="{A9138918-3475-4100-9F6F-EA70DD563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">
                                            <p:graphicEl>
                                              <a:dgm id="{A9138918-3475-4100-9F6F-EA70DD563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">
                                            <p:graphicEl>
                                              <a:dgm id="{A9138918-3475-4100-9F6F-EA70DD563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">
                                            <p:graphicEl>
                                              <a:dgm id="{A9138918-3475-4100-9F6F-EA70DD563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DDE61B-C9DA-4339-920A-42D5233E7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">
                                            <p:graphicEl>
                                              <a:dgm id="{5FDDE61B-C9DA-4339-920A-42D5233E7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">
                                            <p:graphicEl>
                                              <a:dgm id="{5FDDE61B-C9DA-4339-920A-42D5233E7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">
                                            <p:graphicEl>
                                              <a:dgm id="{5FDDE61B-C9DA-4339-920A-42D5233E7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">
                                            <p:graphicEl>
                                              <a:dgm id="{5FDDE61B-C9DA-4339-920A-42D5233E7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9FDD12-53E1-4A33-ACB0-2A6C45D1F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">
                                            <p:graphicEl>
                                              <a:dgm id="{9E9FDD12-53E1-4A33-ACB0-2A6C45D1F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">
                                            <p:graphicEl>
                                              <a:dgm id="{9E9FDD12-53E1-4A33-ACB0-2A6C45D1F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">
                                            <p:graphicEl>
                                              <a:dgm id="{9E9FDD12-53E1-4A33-ACB0-2A6C45D1F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4">
                                            <p:graphicEl>
                                              <a:dgm id="{9E9FDD12-53E1-4A33-ACB0-2A6C45D1F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2E9FDC-C269-4490-A07C-EFA2F468A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">
                                            <p:graphicEl>
                                              <a:dgm id="{372E9FDC-C269-4490-A07C-EFA2F468A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">
                                            <p:graphicEl>
                                              <a:dgm id="{372E9FDC-C269-4490-A07C-EFA2F468A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">
                                            <p:graphicEl>
                                              <a:dgm id="{372E9FDC-C269-4490-A07C-EFA2F468A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4">
                                            <p:graphicEl>
                                              <a:dgm id="{372E9FDC-C269-4490-A07C-EFA2F468A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4DD689-F4DD-4AA7-8146-229A2D5DE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">
                                            <p:graphicEl>
                                              <a:dgm id="{B74DD689-F4DD-4AA7-8146-229A2D5DE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">
                                            <p:graphicEl>
                                              <a:dgm id="{B74DD689-F4DD-4AA7-8146-229A2D5DE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">
                                            <p:graphicEl>
                                              <a:dgm id="{B74DD689-F4DD-4AA7-8146-229A2D5DE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4">
                                            <p:graphicEl>
                                              <a:dgm id="{B74DD689-F4DD-4AA7-8146-229A2D5DE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A9F4BC-1C1B-4294-B9D9-DDDA86A5B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">
                                            <p:graphicEl>
                                              <a:dgm id="{BCA9F4BC-1C1B-4294-B9D9-DDDA86A5B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">
                                            <p:graphicEl>
                                              <a:dgm id="{BCA9F4BC-1C1B-4294-B9D9-DDDA86A5B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">
                                            <p:graphicEl>
                                              <a:dgm id="{BCA9F4BC-1C1B-4294-B9D9-DDDA86A5B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4">
                                            <p:graphicEl>
                                              <a:dgm id="{BCA9F4BC-1C1B-4294-B9D9-DDDA86A5B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7309E2-CA00-40F8-AA45-0FBAE9227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">
                                            <p:graphicEl>
                                              <a:dgm id="{147309E2-CA00-40F8-AA45-0FBAE9227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">
                                            <p:graphicEl>
                                              <a:dgm id="{147309E2-CA00-40F8-AA45-0FBAE9227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">
                                            <p:graphicEl>
                                              <a:dgm id="{147309E2-CA00-40F8-AA45-0FBAE9227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4">
                                            <p:graphicEl>
                                              <a:dgm id="{147309E2-CA00-40F8-AA45-0FBAE9227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DE75A2-C484-4B13-9580-274A5A2DE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4">
                                            <p:graphicEl>
                                              <a:dgm id="{3ADE75A2-C484-4B13-9580-274A5A2DE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4">
                                            <p:graphicEl>
                                              <a:dgm id="{3ADE75A2-C484-4B13-9580-274A5A2DE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4">
                                            <p:graphicEl>
                                              <a:dgm id="{3ADE75A2-C484-4B13-9580-274A5A2DE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4">
                                            <p:graphicEl>
                                              <a:dgm id="{3ADE75A2-C484-4B13-9580-274A5A2DE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IMPACT Observatory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  <a:p>
            <a:pPr marL="0" indent="0" algn="ctr">
              <a:buNone/>
            </a:pPr>
            <a:r>
              <a:rPr lang="en-CA" sz="4400" dirty="0" smtClean="0"/>
              <a:t>Thank you</a:t>
            </a:r>
          </a:p>
          <a:p>
            <a:pPr marL="0" indent="0" algn="ctr">
              <a:buNone/>
            </a:pPr>
            <a:endParaRPr lang="en-CA" sz="4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CA" sz="4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CA" sz="4400" b="1" dirty="0" smtClean="0">
                <a:solidFill>
                  <a:srgbClr val="0070C0"/>
                </a:solidFill>
              </a:rPr>
              <a:t>http</a:t>
            </a:r>
            <a:r>
              <a:rPr lang="en-CA" sz="4400" b="1">
                <a:solidFill>
                  <a:srgbClr val="0070C0"/>
                </a:solidFill>
              </a:rPr>
              <a:t>://</a:t>
            </a:r>
            <a:r>
              <a:rPr lang="en-CA" sz="4400" b="1" smtClean="0">
                <a:solidFill>
                  <a:srgbClr val="0070C0"/>
                </a:solidFill>
              </a:rPr>
              <a:t>ottawagroup.ohri.ca</a:t>
            </a:r>
            <a:endParaRPr lang="en-CA" sz="4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CA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2798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IMPACT Observatory </a:t>
            </a:r>
            <a:br>
              <a:rPr lang="en-CA" dirty="0" smtClean="0"/>
            </a:b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5889423"/>
              </p:ext>
            </p:extLst>
          </p:nvPr>
        </p:nvGraphicFramePr>
        <p:xfrm>
          <a:off x="314324" y="1406525"/>
          <a:ext cx="8620125" cy="528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950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854BF1-077E-4485-BA68-3C4C5D1DA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6854BF1-077E-4485-BA68-3C4C5D1DA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CA0455-BDC0-4E78-9345-A9080E470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2CA0455-BDC0-4E78-9345-A9080E470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52E660-FD88-4827-A933-80CC540AF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652E660-FD88-4827-A933-80CC540AF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88D8A-5D0B-4D67-A4F5-8FE4463EF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3388D8A-5D0B-4D67-A4F5-8FE4463EF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388083-5839-46AE-9D9D-DB5041E66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F388083-5839-46AE-9D9D-DB5041E66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164B4-ECA1-4F2B-85DE-E12635B1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903164B4-ECA1-4F2B-85DE-E12635B1B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304E1-8087-4529-BD4F-BE54251FF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106304E1-8087-4529-BD4F-BE54251FF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2D2D2D">
                    <a:tint val="75000"/>
                  </a:srgbClr>
                </a:solidFill>
              </a:rPr>
              <a:t>KKJ</a:t>
            </a:r>
            <a:endParaRPr lang="en-US" dirty="0">
              <a:solidFill>
                <a:srgbClr val="2D2D2D">
                  <a:tint val="75000"/>
                </a:srgbClr>
              </a:solidFill>
            </a:endParaRPr>
          </a:p>
        </p:txBody>
      </p:sp>
      <p:pic>
        <p:nvPicPr>
          <p:cNvPr id="5" name="Content Placeholder 4" descr="logo Periodicum biologorum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56" y="790928"/>
            <a:ext cx="4391378" cy="5880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235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16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did you do with datasets of last published trial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61831"/>
              </p:ext>
            </p:extLst>
          </p:nvPr>
        </p:nvGraphicFramePr>
        <p:xfrm>
          <a:off x="457200" y="1600200"/>
          <a:ext cx="8229600" cy="493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212087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PROCTOR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PROCTOR: Public Reporting Of Clinical Trials Outcomes and Results</a:t>
            </a:r>
          </a:p>
          <a:p>
            <a:pPr eaLnBrk="1" hangingPunct="1"/>
            <a:r>
              <a:rPr lang="en-US" altLang="en-US" sz="2400" smtClean="0"/>
              <a:t>An international meeting held by CIHR in Ottawa in March 2008</a:t>
            </a:r>
          </a:p>
          <a:p>
            <a:pPr eaLnBrk="1" hangingPunct="1"/>
            <a:r>
              <a:rPr lang="en-US" altLang="en-US" sz="2400" smtClean="0"/>
              <a:t>Wide range of constituencies</a:t>
            </a:r>
          </a:p>
          <a:p>
            <a:pPr eaLnBrk="1" hangingPunct="1"/>
            <a:r>
              <a:rPr lang="en-US" altLang="en-US" sz="2400" smtClean="0"/>
              <a:t>No consensus building but identified issues and challenges</a:t>
            </a:r>
          </a:p>
          <a:p>
            <a:pPr eaLnBrk="1" hangingPunct="1"/>
            <a:r>
              <a:rPr lang="en-US" altLang="en-US" sz="2400" smtClean="0"/>
              <a:t>Identified a need to develop international standards for public disclosure of trial results </a:t>
            </a:r>
          </a:p>
          <a:p>
            <a:endParaRPr lang="en-CA" altLang="en-US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/>
              <a:t>kkj-CIHR May 2008</a:t>
            </a:r>
          </a:p>
        </p:txBody>
      </p:sp>
    </p:spTree>
    <p:extLst>
      <p:ext uri="{BB962C8B-B14F-4D97-AF65-F5344CB8AC3E}">
        <p14:creationId xmlns:p14="http://schemas.microsoft.com/office/powerpoint/2010/main" val="697504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Participating constituencies</a:t>
            </a:r>
            <a:endParaRPr lang="en-CA" altLang="en-US" smtClean="0"/>
          </a:p>
        </p:txBody>
      </p:sp>
      <p:sp>
        <p:nvSpPr>
          <p:cNvPr id="13315" name="Content Placeholder 6"/>
          <p:cNvSpPr>
            <a:spLocks noGrp="1"/>
          </p:cNvSpPr>
          <p:nvPr>
            <p:ph sz="half" idx="1"/>
          </p:nvPr>
        </p:nvSpPr>
        <p:spPr>
          <a:xfrm>
            <a:off x="663575" y="1687513"/>
            <a:ext cx="38100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Clinicians</a:t>
            </a:r>
          </a:p>
          <a:p>
            <a:pPr eaLnBrk="1" hangingPunct="1"/>
            <a:r>
              <a:rPr lang="en-US" altLang="en-US" smtClean="0"/>
              <a:t>Researchers</a:t>
            </a:r>
          </a:p>
          <a:p>
            <a:pPr eaLnBrk="1" hangingPunct="1"/>
            <a:r>
              <a:rPr lang="en-US" altLang="en-US" smtClean="0"/>
              <a:t>Systematic    reviewers</a:t>
            </a:r>
          </a:p>
          <a:p>
            <a:pPr eaLnBrk="1" hangingPunct="1"/>
            <a:r>
              <a:rPr lang="en-US" altLang="en-US" smtClean="0"/>
              <a:t>Consumers</a:t>
            </a:r>
          </a:p>
          <a:p>
            <a:pPr eaLnBrk="1" hangingPunct="1"/>
            <a:r>
              <a:rPr lang="en-US" altLang="en-US" smtClean="0"/>
              <a:t>Ottawa Group </a:t>
            </a:r>
          </a:p>
          <a:p>
            <a:pPr eaLnBrk="1" hangingPunct="1"/>
            <a:r>
              <a:rPr lang="en-US" altLang="en-US" smtClean="0"/>
              <a:t>Policy makers</a:t>
            </a:r>
          </a:p>
          <a:p>
            <a:pPr eaLnBrk="1" hangingPunct="1"/>
            <a:r>
              <a:rPr lang="en-US" altLang="en-US" smtClean="0"/>
              <a:t>Trial registries</a:t>
            </a:r>
          </a:p>
          <a:p>
            <a:pPr eaLnBrk="1" hangingPunct="1"/>
            <a:endParaRPr lang="en-CA" altLang="en-US" smtClean="0"/>
          </a:p>
        </p:txBody>
      </p:sp>
      <p:sp>
        <p:nvSpPr>
          <p:cNvPr id="13316" name="Content Placeholder 7"/>
          <p:cNvSpPr>
            <a:spLocks noGrp="1"/>
          </p:cNvSpPr>
          <p:nvPr>
            <p:ph sz="half" idx="2"/>
          </p:nvPr>
        </p:nvSpPr>
        <p:spPr>
          <a:xfrm>
            <a:off x="4625975" y="1687513"/>
            <a:ext cx="38100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Industry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Ethicists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Medical journal editors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Public Funders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Methodologists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CONSORT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WHO – PAHO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endParaRPr lang="en-CA" altLang="en-US" smtClean="0"/>
          </a:p>
        </p:txBody>
      </p:sp>
      <p:sp>
        <p:nvSpPr>
          <p:cNvPr id="245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kkj- Oct- 2009</a:t>
            </a:r>
          </a:p>
        </p:txBody>
      </p:sp>
    </p:spTree>
    <p:extLst>
      <p:ext uri="{BB962C8B-B14F-4D97-AF65-F5344CB8AC3E}">
        <p14:creationId xmlns:p14="http://schemas.microsoft.com/office/powerpoint/2010/main" val="3025681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PROCTOR discussion topics</a:t>
            </a:r>
          </a:p>
        </p:txBody>
      </p:sp>
      <p:sp>
        <p:nvSpPr>
          <p:cNvPr id="25603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altLang="en-US" smtClean="0"/>
              <a:t>why</a:t>
            </a:r>
          </a:p>
          <a:p>
            <a:r>
              <a:rPr lang="en-CA" altLang="en-US" smtClean="0"/>
              <a:t>for whom</a:t>
            </a:r>
          </a:p>
          <a:p>
            <a:r>
              <a:rPr lang="en-CA" altLang="en-US" smtClean="0"/>
              <a:t>when </a:t>
            </a:r>
          </a:p>
          <a:p>
            <a:r>
              <a:rPr lang="en-CA" altLang="en-US" smtClean="0"/>
              <a:t>which trials</a:t>
            </a:r>
          </a:p>
          <a:p>
            <a:r>
              <a:rPr lang="en-CA" altLang="en-US" smtClean="0"/>
              <a:t>how much detail</a:t>
            </a:r>
          </a:p>
          <a:p>
            <a:r>
              <a:rPr lang="en-CA" altLang="en-US" smtClean="0"/>
              <a:t>what format</a:t>
            </a:r>
          </a:p>
          <a:p>
            <a:r>
              <a:rPr lang="en-CA" altLang="en-US" smtClean="0"/>
              <a:t>responsibility </a:t>
            </a:r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</p:txBody>
      </p:sp>
      <p:sp>
        <p:nvSpPr>
          <p:cNvPr id="25604" name="Content Placeholder 2"/>
          <p:cNvSpPr>
            <a:spLocks noGrp="1"/>
          </p:cNvSpPr>
          <p:nvPr>
            <p:ph sz="half" idx="2"/>
          </p:nvPr>
        </p:nvSpPr>
        <p:spPr>
          <a:xfrm>
            <a:off x="4191000" y="1533525"/>
            <a:ext cx="4686300" cy="4525963"/>
          </a:xfrm>
        </p:spPr>
        <p:txBody>
          <a:bodyPr/>
          <a:lstStyle/>
          <a:p>
            <a:r>
              <a:rPr lang="en-CA" altLang="en-US" smtClean="0"/>
              <a:t>monitoring quality</a:t>
            </a:r>
          </a:p>
          <a:p>
            <a:r>
              <a:rPr lang="en-CA" altLang="en-US" smtClean="0"/>
              <a:t>accountability</a:t>
            </a:r>
          </a:p>
          <a:p>
            <a:r>
              <a:rPr lang="en-CA" altLang="en-US" smtClean="0"/>
              <a:t>website features</a:t>
            </a:r>
          </a:p>
          <a:p>
            <a:r>
              <a:rPr lang="en-CA" altLang="en-US" smtClean="0"/>
              <a:t>funding</a:t>
            </a:r>
          </a:p>
          <a:p>
            <a:r>
              <a:rPr lang="en-CA" altLang="en-US" smtClean="0"/>
              <a:t>who should run websites</a:t>
            </a:r>
          </a:p>
          <a:p>
            <a:r>
              <a:rPr lang="en-CA" altLang="en-US" smtClean="0"/>
              <a:t>barriers</a:t>
            </a:r>
          </a:p>
        </p:txBody>
      </p:sp>
      <p:sp>
        <p:nvSpPr>
          <p:cNvPr id="2560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/>
              <a:t>kkj-CIHR May 2008</a:t>
            </a:r>
          </a:p>
        </p:txBody>
      </p:sp>
    </p:spTree>
    <p:extLst>
      <p:ext uri="{BB962C8B-B14F-4D97-AF65-F5344CB8AC3E}">
        <p14:creationId xmlns:p14="http://schemas.microsoft.com/office/powerpoint/2010/main" val="38825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CLINICAL TRIAL and RCT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altLang="en-US" dirty="0" smtClean="0"/>
              <a:t>“clinical trial</a:t>
            </a:r>
            <a:r>
              <a:rPr lang="en-CA" altLang="en-US" dirty="0"/>
              <a:t>” is a prospective (research) study evaluating the effects of one or more health-related interventions assigned to human participants. </a:t>
            </a:r>
            <a:endParaRPr lang="en-CA" altLang="en-US" dirty="0" smtClean="0"/>
          </a:p>
          <a:p>
            <a:endParaRPr lang="en-CA" altLang="en-US" dirty="0" smtClean="0"/>
          </a:p>
          <a:p>
            <a:r>
              <a:rPr lang="en-CA" dirty="0" smtClean="0"/>
              <a:t>RCT (randomized controlled/clinical trial) is using </a:t>
            </a:r>
            <a:r>
              <a:rPr lang="en-CA" altLang="en-US" b="1" dirty="0" smtClean="0">
                <a:solidFill>
                  <a:schemeClr val="tx2"/>
                </a:solidFill>
                <a:cs typeface="Arial" charset="0"/>
              </a:rPr>
              <a:t>random </a:t>
            </a:r>
            <a:r>
              <a:rPr lang="en-CA" altLang="en-US" b="1" dirty="0">
                <a:solidFill>
                  <a:schemeClr val="tx2"/>
                </a:solidFill>
                <a:cs typeface="Arial" charset="0"/>
              </a:rPr>
              <a:t>allocation</a:t>
            </a:r>
            <a:r>
              <a:rPr lang="en-CA" altLang="en-US" dirty="0">
                <a:solidFill>
                  <a:schemeClr val="tx2"/>
                </a:solidFill>
                <a:cs typeface="Arial" charset="0"/>
              </a:rPr>
              <a:t>, </a:t>
            </a:r>
            <a:r>
              <a:rPr lang="en-CA" altLang="en-US" dirty="0" smtClean="0">
                <a:solidFill>
                  <a:schemeClr val="tx2"/>
                </a:solidFill>
                <a:cs typeface="Arial" charset="0"/>
              </a:rPr>
              <a:t>determining  </a:t>
            </a:r>
            <a:r>
              <a:rPr lang="en-CA" altLang="en-US" dirty="0">
                <a:solidFill>
                  <a:schemeClr val="tx2"/>
                </a:solidFill>
                <a:cs typeface="Arial" charset="0"/>
              </a:rPr>
              <a:t>whether </a:t>
            </a:r>
          </a:p>
          <a:p>
            <a:pPr lvl="1">
              <a:buFontTx/>
              <a:buChar char="-"/>
            </a:pPr>
            <a:r>
              <a:rPr lang="en-CA" altLang="en-US" dirty="0">
                <a:solidFill>
                  <a:schemeClr val="tx2"/>
                </a:solidFill>
                <a:cs typeface="Arial" charset="0"/>
              </a:rPr>
              <a:t>an intervention is effective or harmful</a:t>
            </a:r>
            <a:r>
              <a:rPr lang="en-CA" altLang="en-US" dirty="0">
                <a:cs typeface="Arial" charset="0"/>
              </a:rPr>
              <a:t>.</a:t>
            </a:r>
          </a:p>
          <a:p>
            <a:pPr lvl="1">
              <a:buFontTx/>
              <a:buNone/>
            </a:pPr>
            <a:r>
              <a:rPr lang="en-US" altLang="en-US" dirty="0" smtClean="0"/>
              <a:t>or</a:t>
            </a:r>
            <a:endParaRPr lang="en-US" altLang="en-US" dirty="0"/>
          </a:p>
          <a:p>
            <a:pPr lvl="1">
              <a:buFontTx/>
              <a:buChar char="-"/>
            </a:pPr>
            <a:r>
              <a:rPr lang="en-CA" altLang="en-US" dirty="0">
                <a:solidFill>
                  <a:schemeClr val="tx2"/>
                </a:solidFill>
                <a:cs typeface="Arial" charset="0"/>
              </a:rPr>
              <a:t>an innovative intervention leads to improved health.</a:t>
            </a:r>
          </a:p>
          <a:p>
            <a:pPr algn="ctr">
              <a:buFontTx/>
              <a:buNone/>
            </a:pPr>
            <a:endParaRPr lang="en-US" altLang="en-US" sz="2800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18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kkj-CIHR May 2008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0238" y="288925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z="3600" smtClean="0"/>
              <a:t>Regain public trust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Provide global open access to information</a:t>
            </a:r>
          </a:p>
          <a:p>
            <a:pPr eaLnBrk="1" hangingPunct="1"/>
            <a:r>
              <a:rPr lang="en-CA" altLang="en-US" smtClean="0"/>
              <a:t>Reduce unnecessary duplication</a:t>
            </a:r>
          </a:p>
          <a:p>
            <a:pPr eaLnBrk="1" hangingPunct="1"/>
            <a:r>
              <a:rPr lang="en-CA" altLang="en-US" smtClean="0"/>
              <a:t>Prevent harmful trials to be repeated</a:t>
            </a:r>
          </a:p>
          <a:p>
            <a:pPr eaLnBrk="1" hangingPunct="1"/>
            <a:r>
              <a:rPr lang="en-CA" altLang="en-US" smtClean="0"/>
              <a:t>Enable monitoring of adherence to ethical  principles</a:t>
            </a:r>
          </a:p>
          <a:p>
            <a:pPr eaLnBrk="1" hangingPunct="1"/>
            <a:r>
              <a:rPr lang="en-CA" altLang="en-US" smtClean="0"/>
              <a:t>Provide practical benchmark  for  accountability</a:t>
            </a:r>
          </a:p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825128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3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3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3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3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/>
              <a:t>kkj-CIHR May 2008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241300"/>
            <a:ext cx="8164513" cy="792163"/>
          </a:xfrm>
        </p:spPr>
        <p:txBody>
          <a:bodyPr/>
          <a:lstStyle/>
          <a:p>
            <a:pPr eaLnBrk="1" hangingPunct="1"/>
            <a:r>
              <a:rPr lang="en-US" altLang="en-US" smtClean="0"/>
              <a:t>WHO International Standards 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57200" y="1304925"/>
            <a:ext cx="8382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CA" altLang="en-US" sz="3600" b="1"/>
          </a:p>
          <a:p>
            <a:pPr lvl="1" eaLnBrk="1" hangingPunct="1"/>
            <a:endParaRPr lang="en-CA" altLang="en-US" sz="3600"/>
          </a:p>
          <a:p>
            <a:pPr lvl="1" eaLnBrk="1" hangingPunct="1"/>
            <a:endParaRPr lang="en-CA" altLang="en-US" sz="3600"/>
          </a:p>
          <a:p>
            <a:pPr lvl="1" eaLnBrk="1" hangingPunct="1"/>
            <a:endParaRPr lang="en-CA" altLang="en-US" sz="3600"/>
          </a:p>
          <a:p>
            <a:pPr lvl="1" eaLnBrk="1" hangingPunct="1"/>
            <a:endParaRPr lang="en-CA" altLang="en-US" sz="3600"/>
          </a:p>
          <a:p>
            <a:pPr lvl="1" eaLnBrk="1" hangingPunct="1">
              <a:buFontTx/>
              <a:buChar char="•"/>
            </a:pPr>
            <a:endParaRPr lang="en-CA" altLang="en-US" sz="3600"/>
          </a:p>
          <a:p>
            <a:pPr lvl="1" eaLnBrk="1" hangingPunct="1">
              <a:buFontTx/>
              <a:buChar char="•"/>
            </a:pPr>
            <a:endParaRPr lang="en-CA" altLang="en-US" sz="3600" b="1"/>
          </a:p>
          <a:p>
            <a:pPr lvl="1" eaLnBrk="1" hangingPunct="1"/>
            <a:endParaRPr lang="en-CA" altLang="en-US" sz="3600" b="1">
              <a:solidFill>
                <a:srgbClr val="008000"/>
              </a:solidFill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1473200"/>
            <a:ext cx="4678363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4C2D"/>
              </a:buClr>
              <a:buFontTx/>
              <a:buAutoNum type="arabicPeriod"/>
            </a:pPr>
            <a:r>
              <a:rPr lang="en-US" altLang="zh-CN" sz="2200">
                <a:ea typeface="宋体" pitchFamily="2" charset="-122"/>
              </a:rPr>
              <a:t>Primary Register and Trial ID #</a:t>
            </a:r>
          </a:p>
          <a:p>
            <a:pPr eaLnBrk="1" hangingPunct="1">
              <a:spcBef>
                <a:spcPct val="20000"/>
              </a:spcBef>
              <a:buClr>
                <a:srgbClr val="004C2D"/>
              </a:buClr>
              <a:buFontTx/>
              <a:buAutoNum type="arabicPeriod"/>
            </a:pPr>
            <a:r>
              <a:rPr lang="en-US" altLang="zh-CN" sz="2200">
                <a:ea typeface="宋体" pitchFamily="2" charset="-122"/>
              </a:rPr>
              <a:t>Date of Registration in Primary Register</a:t>
            </a:r>
          </a:p>
          <a:p>
            <a:pPr eaLnBrk="1" hangingPunct="1">
              <a:spcBef>
                <a:spcPct val="20000"/>
              </a:spcBef>
              <a:buClr>
                <a:srgbClr val="004C2D"/>
              </a:buClr>
              <a:buFontTx/>
              <a:buAutoNum type="arabicPeriod"/>
            </a:pPr>
            <a:r>
              <a:rPr lang="en-US" altLang="zh-CN" sz="2200">
                <a:ea typeface="宋体" pitchFamily="2" charset="-122"/>
              </a:rPr>
              <a:t>Secondary ID#s</a:t>
            </a:r>
          </a:p>
          <a:p>
            <a:pPr eaLnBrk="1" hangingPunct="1">
              <a:spcBef>
                <a:spcPct val="20000"/>
              </a:spcBef>
              <a:buClr>
                <a:srgbClr val="004C2D"/>
              </a:buClr>
              <a:buFontTx/>
              <a:buAutoNum type="arabicPeriod"/>
            </a:pPr>
            <a:r>
              <a:rPr lang="en-US" altLang="zh-CN" sz="2200">
                <a:ea typeface="宋体" pitchFamily="2" charset="-122"/>
              </a:rPr>
              <a:t>Source(s) of Monetary or Material Support</a:t>
            </a:r>
          </a:p>
          <a:p>
            <a:pPr eaLnBrk="1" hangingPunct="1">
              <a:spcBef>
                <a:spcPct val="20000"/>
              </a:spcBef>
              <a:buClr>
                <a:srgbClr val="004C2D"/>
              </a:buClr>
              <a:buFontTx/>
              <a:buAutoNum type="arabicPeriod"/>
            </a:pPr>
            <a:r>
              <a:rPr lang="en-US" altLang="zh-CN" sz="2200">
                <a:ea typeface="宋体" pitchFamily="2" charset="-122"/>
              </a:rPr>
              <a:t>Primary Sponsor</a:t>
            </a:r>
          </a:p>
          <a:p>
            <a:pPr eaLnBrk="1" hangingPunct="1">
              <a:spcBef>
                <a:spcPct val="20000"/>
              </a:spcBef>
              <a:buClr>
                <a:srgbClr val="004C2D"/>
              </a:buClr>
              <a:buFontTx/>
              <a:buAutoNum type="arabicPeriod"/>
            </a:pPr>
            <a:r>
              <a:rPr lang="en-US" altLang="zh-CN" sz="2200">
                <a:ea typeface="宋体" pitchFamily="2" charset="-122"/>
              </a:rPr>
              <a:t>Secondary Sponsor(s)</a:t>
            </a:r>
          </a:p>
          <a:p>
            <a:pPr eaLnBrk="1" hangingPunct="1">
              <a:spcBef>
                <a:spcPct val="20000"/>
              </a:spcBef>
              <a:buClr>
                <a:srgbClr val="004C2D"/>
              </a:buClr>
              <a:buFontTx/>
              <a:buAutoNum type="arabicPeriod"/>
            </a:pPr>
            <a:r>
              <a:rPr lang="en-US" altLang="zh-CN" sz="2200">
                <a:ea typeface="宋体" pitchFamily="2" charset="-122"/>
              </a:rPr>
              <a:t>Contact for Public Queries</a:t>
            </a:r>
          </a:p>
          <a:p>
            <a:pPr eaLnBrk="1" hangingPunct="1">
              <a:spcBef>
                <a:spcPct val="20000"/>
              </a:spcBef>
              <a:buClr>
                <a:srgbClr val="004C2D"/>
              </a:buClr>
              <a:buFontTx/>
              <a:buAutoNum type="arabicPeriod"/>
            </a:pPr>
            <a:r>
              <a:rPr lang="en-US" altLang="zh-CN" sz="2200">
                <a:ea typeface="宋体" pitchFamily="2" charset="-122"/>
              </a:rPr>
              <a:t>Contact for Scientific Queries</a:t>
            </a:r>
          </a:p>
          <a:p>
            <a:pPr eaLnBrk="1" hangingPunct="1">
              <a:spcBef>
                <a:spcPct val="20000"/>
              </a:spcBef>
              <a:buClr>
                <a:srgbClr val="004C2D"/>
              </a:buClr>
              <a:buFontTx/>
              <a:buAutoNum type="arabicPeriod"/>
            </a:pPr>
            <a:r>
              <a:rPr lang="en-US" altLang="zh-CN" sz="2200">
                <a:ea typeface="宋体" pitchFamily="2" charset="-122"/>
              </a:rPr>
              <a:t>Public Title</a:t>
            </a:r>
          </a:p>
          <a:p>
            <a:pPr eaLnBrk="1" hangingPunct="1">
              <a:spcBef>
                <a:spcPct val="20000"/>
              </a:spcBef>
              <a:buClr>
                <a:srgbClr val="004C2D"/>
              </a:buClr>
              <a:buFontTx/>
              <a:buAutoNum type="arabicPeriod"/>
            </a:pPr>
            <a:r>
              <a:rPr lang="en-US" altLang="zh-CN" sz="2200">
                <a:ea typeface="宋体" pitchFamily="2" charset="-122"/>
              </a:rPr>
              <a:t>Scientific Title</a:t>
            </a:r>
            <a:endParaRPr lang="en-US" altLang="en-US" sz="2200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4162425" y="1401763"/>
            <a:ext cx="46386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30288" indent="-5730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AutoNum type="arabicPeriod" startAt="11"/>
            </a:pPr>
            <a:r>
              <a:rPr lang="en-US" altLang="zh-CN" sz="2200">
                <a:ea typeface="宋体" pitchFamily="2" charset="-122"/>
              </a:rPr>
              <a:t>Countries of Recruitment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 startAt="11"/>
            </a:pPr>
            <a:r>
              <a:rPr lang="en-US" altLang="zh-CN" sz="2200">
                <a:ea typeface="宋体" pitchFamily="2" charset="-122"/>
              </a:rPr>
              <a:t>Health Condition(s) or Problem(s) 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 startAt="11"/>
            </a:pPr>
            <a:r>
              <a:rPr lang="en-US" altLang="zh-CN" sz="2200">
                <a:ea typeface="宋体" pitchFamily="2" charset="-122"/>
              </a:rPr>
              <a:t>Intervention(s)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 startAt="11"/>
            </a:pPr>
            <a:r>
              <a:rPr lang="en-US" altLang="zh-CN" sz="2200">
                <a:ea typeface="宋体" pitchFamily="2" charset="-122"/>
              </a:rPr>
              <a:t>Key Inclusion &amp; Exclusion Criteria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 startAt="11"/>
            </a:pPr>
            <a:r>
              <a:rPr lang="en-US" altLang="zh-CN" sz="2200">
                <a:ea typeface="宋体" pitchFamily="2" charset="-122"/>
              </a:rPr>
              <a:t>Study Type 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 startAt="11"/>
            </a:pPr>
            <a:r>
              <a:rPr lang="en-US" altLang="zh-CN" sz="2200">
                <a:ea typeface="宋体" pitchFamily="2" charset="-122"/>
              </a:rPr>
              <a:t>Date of First Enrollment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 startAt="11"/>
            </a:pPr>
            <a:r>
              <a:rPr lang="en-US" altLang="zh-CN" sz="2200">
                <a:ea typeface="宋体" pitchFamily="2" charset="-122"/>
              </a:rPr>
              <a:t>Target Sample Size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 startAt="11"/>
            </a:pPr>
            <a:r>
              <a:rPr lang="en-US" altLang="zh-CN" sz="2200">
                <a:ea typeface="宋体" pitchFamily="2" charset="-122"/>
              </a:rPr>
              <a:t>Recruitment Status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 startAt="11"/>
            </a:pPr>
            <a:r>
              <a:rPr lang="en-US" altLang="zh-CN" sz="2200">
                <a:ea typeface="宋体" pitchFamily="2" charset="-122"/>
              </a:rPr>
              <a:t>Primary Outcome(s)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 startAt="11"/>
            </a:pPr>
            <a:r>
              <a:rPr lang="en-US" altLang="zh-CN" sz="2200">
                <a:ea typeface="宋体" pitchFamily="2" charset="-122"/>
              </a:rPr>
              <a:t>Key Secondary Outcomes</a:t>
            </a: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2045694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914400" y="557213"/>
            <a:ext cx="8229600" cy="1143000"/>
          </a:xfrm>
        </p:spPr>
        <p:txBody>
          <a:bodyPr/>
          <a:lstStyle/>
          <a:p>
            <a:r>
              <a:rPr lang="en-CA" altLang="en-US"/>
              <a:t>PROCTOR discussion topics</a:t>
            </a:r>
          </a:p>
        </p:txBody>
      </p:sp>
      <p:sp>
        <p:nvSpPr>
          <p:cNvPr id="2355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504825" y="1958975"/>
            <a:ext cx="4038600" cy="431006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CA" altLang="en-US" sz="2800"/>
              <a:t>why</a:t>
            </a:r>
          </a:p>
          <a:p>
            <a:pPr>
              <a:buClr>
                <a:schemeClr val="tx2"/>
              </a:buClr>
            </a:pPr>
            <a:r>
              <a:rPr lang="en-CA" altLang="en-US" sz="2800"/>
              <a:t>for whom</a:t>
            </a:r>
          </a:p>
          <a:p>
            <a:pPr>
              <a:buClr>
                <a:schemeClr val="tx2"/>
              </a:buClr>
            </a:pPr>
            <a:r>
              <a:rPr lang="en-CA" altLang="en-US" sz="2800"/>
              <a:t>when </a:t>
            </a:r>
          </a:p>
          <a:p>
            <a:pPr>
              <a:buClr>
                <a:schemeClr val="tx2"/>
              </a:buClr>
            </a:pPr>
            <a:r>
              <a:rPr lang="en-CA" altLang="en-US" sz="2800"/>
              <a:t>which trials</a:t>
            </a:r>
          </a:p>
          <a:p>
            <a:pPr>
              <a:buClr>
                <a:schemeClr val="tx2"/>
              </a:buClr>
            </a:pPr>
            <a:r>
              <a:rPr lang="en-CA" altLang="en-US" sz="2800"/>
              <a:t>how much detail</a:t>
            </a:r>
          </a:p>
          <a:p>
            <a:pPr>
              <a:buClr>
                <a:schemeClr val="tx2"/>
              </a:buClr>
            </a:pPr>
            <a:r>
              <a:rPr lang="en-CA" altLang="en-US" sz="2800"/>
              <a:t>what format</a:t>
            </a:r>
          </a:p>
          <a:p>
            <a:pPr>
              <a:buClr>
                <a:schemeClr val="tx2"/>
              </a:buClr>
            </a:pPr>
            <a:r>
              <a:rPr lang="en-CA" altLang="en-US" sz="2800"/>
              <a:t>responsibility </a:t>
            </a:r>
          </a:p>
          <a:p>
            <a:pPr>
              <a:buClr>
                <a:schemeClr val="tx2"/>
              </a:buClr>
            </a:pPr>
            <a:endParaRPr lang="en-CA" altLang="en-US" sz="2800"/>
          </a:p>
          <a:p>
            <a:pPr>
              <a:buClr>
                <a:schemeClr val="tx2"/>
              </a:buClr>
            </a:pPr>
            <a:endParaRPr lang="en-CA" altLang="en-US" sz="2800"/>
          </a:p>
          <a:p>
            <a:pPr>
              <a:buClr>
                <a:schemeClr val="tx2"/>
              </a:buClr>
            </a:pPr>
            <a:endParaRPr lang="en-CA" altLang="en-US" sz="2800"/>
          </a:p>
        </p:txBody>
      </p:sp>
      <p:sp>
        <p:nvSpPr>
          <p:cNvPr id="23556" name="Content Placeholder 2"/>
          <p:cNvSpPr>
            <a:spLocks noGrp="1"/>
          </p:cNvSpPr>
          <p:nvPr>
            <p:ph sz="half" idx="4294967295"/>
          </p:nvPr>
        </p:nvSpPr>
        <p:spPr>
          <a:xfrm>
            <a:off x="4357688" y="1995488"/>
            <a:ext cx="4556125" cy="408305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CA" altLang="en-US" sz="2800"/>
              <a:t>monitoring quality</a:t>
            </a:r>
          </a:p>
          <a:p>
            <a:pPr>
              <a:buClr>
                <a:schemeClr val="tx2"/>
              </a:buClr>
            </a:pPr>
            <a:r>
              <a:rPr lang="en-CA" altLang="en-US" sz="2800"/>
              <a:t>accountability</a:t>
            </a:r>
          </a:p>
          <a:p>
            <a:pPr>
              <a:buClr>
                <a:schemeClr val="tx2"/>
              </a:buClr>
            </a:pPr>
            <a:r>
              <a:rPr lang="en-CA" altLang="en-US" sz="2800"/>
              <a:t>website features</a:t>
            </a:r>
          </a:p>
          <a:p>
            <a:pPr>
              <a:buClr>
                <a:schemeClr val="tx2"/>
              </a:buClr>
            </a:pPr>
            <a:r>
              <a:rPr lang="en-CA" altLang="en-US" sz="2800"/>
              <a:t>who should/not fund</a:t>
            </a:r>
          </a:p>
          <a:p>
            <a:pPr>
              <a:buClr>
                <a:schemeClr val="tx2"/>
              </a:buClr>
            </a:pPr>
            <a:r>
              <a:rPr lang="en-CA" altLang="en-US" sz="2800"/>
              <a:t>who should/not run websites</a:t>
            </a:r>
          </a:p>
          <a:p>
            <a:pPr>
              <a:buClr>
                <a:schemeClr val="tx2"/>
              </a:buClr>
            </a:pPr>
            <a:r>
              <a:rPr lang="en-CA" altLang="en-US" sz="2800"/>
              <a:t>barriers</a:t>
            </a:r>
          </a:p>
        </p:txBody>
      </p:sp>
      <p:sp>
        <p:nvSpPr>
          <p:cNvPr id="25605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/>
              <a:t>kkj- March 2009</a:t>
            </a:r>
          </a:p>
        </p:txBody>
      </p:sp>
      <p:sp>
        <p:nvSpPr>
          <p:cNvPr id="23558" name="Footer Placeholder 3"/>
          <p:cNvSpPr txBox="1">
            <a:spLocks/>
          </p:cNvSpPr>
          <p:nvPr/>
        </p:nvSpPr>
        <p:spPr bwMode="auto">
          <a:xfrm>
            <a:off x="392113" y="2755900"/>
            <a:ext cx="8205787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3600">
                <a:ea typeface="ＭＳ Ｐゴシック" pitchFamily="34" charset="-128"/>
              </a:rPr>
              <a:t>What we need to do to achieve the universal results reporting?</a:t>
            </a:r>
          </a:p>
        </p:txBody>
      </p:sp>
    </p:spTree>
    <p:extLst>
      <p:ext uri="{BB962C8B-B14F-4D97-AF65-F5344CB8AC3E}">
        <p14:creationId xmlns:p14="http://schemas.microsoft.com/office/powerpoint/2010/main" val="3370100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046"/>
            <a:ext cx="8229600" cy="482683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b="1" dirty="0" smtClean="0"/>
              <a:t>culture </a:t>
            </a:r>
            <a:r>
              <a:rPr lang="en-GB" b="1" dirty="0"/>
              <a:t>of researchers regarding </a:t>
            </a:r>
            <a:endParaRPr lang="en-GB" b="1" dirty="0" smtClean="0"/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data sharing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rgbClr val="FF0000"/>
                </a:solidFill>
              </a:rPr>
              <a:t>esearch </a:t>
            </a:r>
            <a:r>
              <a:rPr lang="en-GB" dirty="0">
                <a:solidFill>
                  <a:srgbClr val="FF0000"/>
                </a:solidFill>
              </a:rPr>
              <a:t>of existing </a:t>
            </a:r>
            <a:r>
              <a:rPr lang="en-GB" dirty="0" smtClean="0">
                <a:solidFill>
                  <a:srgbClr val="FF0000"/>
                </a:solidFill>
              </a:rPr>
              <a:t>data </a:t>
            </a:r>
          </a:p>
          <a:p>
            <a:pPr lvl="1"/>
            <a:r>
              <a:rPr lang="en-GB" b="1" dirty="0" smtClean="0"/>
              <a:t>policies </a:t>
            </a:r>
            <a:r>
              <a:rPr lang="en-GB" b="1" dirty="0"/>
              <a:t>of </a:t>
            </a:r>
            <a:endParaRPr lang="en-GB" b="1" dirty="0" smtClean="0"/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regulators 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funders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journals 	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pharmaceutical </a:t>
            </a:r>
            <a:r>
              <a:rPr lang="en-GB" dirty="0">
                <a:solidFill>
                  <a:srgbClr val="FF0000"/>
                </a:solidFill>
              </a:rPr>
              <a:t>industry (</a:t>
            </a:r>
            <a:r>
              <a:rPr lang="en-GB" dirty="0" smtClean="0">
                <a:solidFill>
                  <a:srgbClr val="FF0000"/>
                </a:solidFill>
              </a:rPr>
              <a:t>pharma)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academia</a:t>
            </a:r>
          </a:p>
          <a:p>
            <a:pPr lvl="1"/>
            <a:r>
              <a:rPr lang="en-GB" b="1" dirty="0" smtClean="0"/>
              <a:t>data </a:t>
            </a:r>
            <a:r>
              <a:rPr lang="en-GB" b="1" dirty="0"/>
              <a:t>repositories </a:t>
            </a:r>
            <a:endParaRPr lang="en-GB" b="1" dirty="0" smtClean="0"/>
          </a:p>
          <a:p>
            <a:pPr lvl="2"/>
            <a:r>
              <a:rPr lang="en-GB" dirty="0">
                <a:solidFill>
                  <a:srgbClr val="FF0000"/>
                </a:solidFill>
              </a:rPr>
              <a:t>features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policies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standards for data accepting, curatorship and sharing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50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/>
          <p:cNvSpPr/>
          <p:nvPr/>
        </p:nvSpPr>
        <p:spPr>
          <a:xfrm rot="10800000" flipH="1">
            <a:off x="93352" y="6023904"/>
            <a:ext cx="6073223" cy="571734"/>
          </a:xfrm>
          <a:prstGeom prst="parallelogram">
            <a:avLst>
              <a:gd name="adj" fmla="val 98925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</a:endParaRPr>
          </a:p>
        </p:txBody>
      </p:sp>
      <p:sp>
        <p:nvSpPr>
          <p:cNvPr id="20" name="Parallelogram 19"/>
          <p:cNvSpPr/>
          <p:nvPr/>
        </p:nvSpPr>
        <p:spPr>
          <a:xfrm rot="16200000">
            <a:off x="6360574" y="3883204"/>
            <a:ext cx="4911258" cy="529509"/>
          </a:xfrm>
          <a:prstGeom prst="parallelogram">
            <a:avLst>
              <a:gd name="adj" fmla="val 10068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90821" y="1692329"/>
            <a:ext cx="1349394" cy="43295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Parallelogram 29"/>
          <p:cNvSpPr/>
          <p:nvPr/>
        </p:nvSpPr>
        <p:spPr>
          <a:xfrm rot="10800000" flipH="1">
            <a:off x="7185872" y="6023903"/>
            <a:ext cx="1887133" cy="571734"/>
          </a:xfrm>
          <a:prstGeom prst="parallelogram">
            <a:avLst>
              <a:gd name="adj" fmla="val 98925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</a:endParaRPr>
          </a:p>
        </p:txBody>
      </p:sp>
      <p:sp>
        <p:nvSpPr>
          <p:cNvPr id="31" name="Cube 30"/>
          <p:cNvSpPr/>
          <p:nvPr/>
        </p:nvSpPr>
        <p:spPr>
          <a:xfrm flipH="1">
            <a:off x="7225628" y="2704236"/>
            <a:ext cx="1785907" cy="859035"/>
          </a:xfrm>
          <a:prstGeom prst="cube">
            <a:avLst>
              <a:gd name="adj" fmla="val 54529"/>
            </a:avLst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03889" y="1750129"/>
            <a:ext cx="1282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Speed up knowledge creation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BENEFITS OF DATA SHARING</a:t>
            </a:r>
            <a:endParaRPr lang="en-US" sz="3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0554" y="1692329"/>
            <a:ext cx="1432761" cy="4334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Parallelogram 20"/>
          <p:cNvSpPr/>
          <p:nvPr/>
        </p:nvSpPr>
        <p:spPr>
          <a:xfrm rot="10800000" flipH="1">
            <a:off x="1628505" y="6023905"/>
            <a:ext cx="6073223" cy="571734"/>
          </a:xfrm>
          <a:prstGeom prst="parallelogram">
            <a:avLst>
              <a:gd name="adj" fmla="val 98925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21284" y="1692331"/>
            <a:ext cx="1349394" cy="43295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88303" y="1692331"/>
            <a:ext cx="1349394" cy="43295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53315" y="1692331"/>
            <a:ext cx="1434988" cy="43295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arallelogram 23"/>
          <p:cNvSpPr/>
          <p:nvPr/>
        </p:nvSpPr>
        <p:spPr>
          <a:xfrm rot="10800000" flipH="1">
            <a:off x="3053315" y="6021852"/>
            <a:ext cx="2203831" cy="571734"/>
          </a:xfrm>
          <a:prstGeom prst="parallelogram">
            <a:avLst>
              <a:gd name="adj" fmla="val 98925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27" name="Parallelogram 26"/>
          <p:cNvSpPr/>
          <p:nvPr/>
        </p:nvSpPr>
        <p:spPr>
          <a:xfrm rot="10800000" flipH="1">
            <a:off x="5772661" y="6023902"/>
            <a:ext cx="1983111" cy="571734"/>
          </a:xfrm>
          <a:prstGeom prst="parallelogram">
            <a:avLst>
              <a:gd name="adj" fmla="val 98925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</a:endParaRPr>
          </a:p>
        </p:txBody>
      </p:sp>
      <p:sp>
        <p:nvSpPr>
          <p:cNvPr id="25" name="Parallelogram 24"/>
          <p:cNvSpPr/>
          <p:nvPr/>
        </p:nvSpPr>
        <p:spPr>
          <a:xfrm rot="10800000" flipH="1">
            <a:off x="4496254" y="6021852"/>
            <a:ext cx="1922994" cy="571734"/>
          </a:xfrm>
          <a:prstGeom prst="parallelogram">
            <a:avLst>
              <a:gd name="adj" fmla="val 98925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</a:endParaRPr>
          </a:p>
        </p:txBody>
      </p:sp>
      <p:sp>
        <p:nvSpPr>
          <p:cNvPr id="2" name="Cube 1"/>
          <p:cNvSpPr/>
          <p:nvPr/>
        </p:nvSpPr>
        <p:spPr>
          <a:xfrm flipH="1">
            <a:off x="3053314" y="4304271"/>
            <a:ext cx="1908355" cy="859035"/>
          </a:xfrm>
          <a:prstGeom prst="cube">
            <a:avLst>
              <a:gd name="adj" fmla="val 54529"/>
            </a:avLst>
          </a:prstGeom>
          <a:solidFill>
            <a:srgbClr val="CCFF33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1548" y="3786228"/>
            <a:ext cx="283630" cy="6885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3</a:t>
            </a:r>
          </a:p>
        </p:txBody>
      </p:sp>
      <p:sp>
        <p:nvSpPr>
          <p:cNvPr id="32" name="Cube 31"/>
          <p:cNvSpPr/>
          <p:nvPr/>
        </p:nvSpPr>
        <p:spPr>
          <a:xfrm flipH="1">
            <a:off x="4484883" y="3763276"/>
            <a:ext cx="1827363" cy="859035"/>
          </a:xfrm>
          <a:prstGeom prst="cube">
            <a:avLst>
              <a:gd name="adj" fmla="val 54529"/>
            </a:avLst>
          </a:prstGeom>
          <a:solidFill>
            <a:srgbClr val="0080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</a:endParaRPr>
          </a:p>
        </p:txBody>
      </p:sp>
      <p:sp>
        <p:nvSpPr>
          <p:cNvPr id="33" name="Cube 32"/>
          <p:cNvSpPr/>
          <p:nvPr/>
        </p:nvSpPr>
        <p:spPr>
          <a:xfrm flipH="1">
            <a:off x="5856091" y="3204248"/>
            <a:ext cx="1785907" cy="859035"/>
          </a:xfrm>
          <a:prstGeom prst="cube">
            <a:avLst>
              <a:gd name="adj" fmla="val 54529"/>
            </a:avLst>
          </a:prstGeom>
          <a:solidFill>
            <a:srgbClr val="00CCFF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</a:endParaRPr>
          </a:p>
        </p:txBody>
      </p:sp>
      <p:sp>
        <p:nvSpPr>
          <p:cNvPr id="34" name="Cube 33"/>
          <p:cNvSpPr/>
          <p:nvPr/>
        </p:nvSpPr>
        <p:spPr>
          <a:xfrm flipH="1">
            <a:off x="1620553" y="4833381"/>
            <a:ext cx="1893937" cy="859035"/>
          </a:xfrm>
          <a:prstGeom prst="cube">
            <a:avLst>
              <a:gd name="adj" fmla="val 54529"/>
            </a:avLst>
          </a:prstGeom>
          <a:solidFill>
            <a:srgbClr val="FFC000"/>
          </a:solidFill>
          <a:ln>
            <a:solidFill>
              <a:srgbClr val="E2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9695" y="4341567"/>
            <a:ext cx="283630" cy="69058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</a:t>
            </a:r>
            <a:endParaRPr lang="en-US" sz="60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381" y="3261626"/>
            <a:ext cx="283630" cy="69946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4</a:t>
            </a:r>
            <a:endParaRPr lang="en-US" sz="60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6885" y="2741533"/>
            <a:ext cx="283630" cy="69386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28979" y="1750131"/>
            <a:ext cx="12146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Enable re-analysis, meta and pooled analysis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84884" y="1750131"/>
            <a:ext cx="133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Minimize unnecessary duplication of research </a:t>
            </a:r>
            <a:endParaRPr lang="en-US" sz="1400" i="1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22013" y="1750131"/>
            <a:ext cx="12146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Overcome publication, and outcome reporting bias, selective reporting</a:t>
            </a:r>
            <a:r>
              <a:rPr lang="en-CA" sz="1400" dirty="0" smtClean="0"/>
              <a:t> </a:t>
            </a:r>
            <a:endParaRPr lang="en-US" sz="14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1734204" y="1750131"/>
            <a:ext cx="1214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Use opportunities offered by the Internet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6554" y="1692331"/>
            <a:ext cx="1524000" cy="4330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Cube 41"/>
          <p:cNvSpPr/>
          <p:nvPr/>
        </p:nvSpPr>
        <p:spPr>
          <a:xfrm flipH="1">
            <a:off x="96554" y="5440731"/>
            <a:ext cx="1989171" cy="859035"/>
          </a:xfrm>
          <a:prstGeom prst="cube">
            <a:avLst>
              <a:gd name="adj" fmla="val 54529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5696" y="4948917"/>
            <a:ext cx="283630" cy="69058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</a:t>
            </a:r>
            <a:endParaRPr lang="en-US" sz="60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0204" y="1746031"/>
            <a:ext cx="1214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Build on all knowledge, not just partial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95197" y="2241521"/>
            <a:ext cx="283630" cy="69386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5725" y="6026194"/>
            <a:ext cx="65883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C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Efficient and responsible research</a:t>
            </a:r>
            <a:endParaRPr lang="en-C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141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/>
      <p:bldP spid="2" grpId="0" animBg="1"/>
      <p:bldP spid="7" grpId="0"/>
      <p:bldP spid="32" grpId="0" animBg="1"/>
      <p:bldP spid="33" grpId="0" animBg="1"/>
      <p:bldP spid="34" grpId="0" animBg="1"/>
      <p:bldP spid="3" grpId="0"/>
      <p:bldP spid="8" grpId="0"/>
      <p:bldP spid="9" grpId="0"/>
      <p:bldP spid="46" grpId="0"/>
      <p:bldP spid="47" grpId="0"/>
      <p:bldP spid="48" grpId="0"/>
      <p:bldP spid="49" grpId="0"/>
      <p:bldP spid="42" grpId="0" animBg="1"/>
      <p:bldP spid="43" grpId="0"/>
      <p:bldP spid="44" grpId="0"/>
      <p:bldP spid="35" grpId="0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repositories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 smtClean="0"/>
              <a:t>store and maintain data</a:t>
            </a:r>
          </a:p>
          <a:p>
            <a:r>
              <a:rPr lang="en-CA" sz="3600" dirty="0" smtClean="0"/>
              <a:t>provide access to data</a:t>
            </a:r>
          </a:p>
          <a:p>
            <a:r>
              <a:rPr lang="en-CA" sz="3600" dirty="0" smtClean="0"/>
              <a:t>archive</a:t>
            </a:r>
          </a:p>
          <a:p>
            <a:r>
              <a:rPr lang="en-CA" sz="3600" dirty="0" smtClean="0"/>
              <a:t>share, reuse</a:t>
            </a:r>
          </a:p>
          <a:p>
            <a:r>
              <a:rPr lang="en-CA" sz="3600" dirty="0" smtClean="0"/>
              <a:t>necessary to achieve the                                 full transparency of research; open data;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20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23160" y="6359525"/>
            <a:ext cx="2895600" cy="476250"/>
          </a:xfrm>
        </p:spPr>
        <p:txBody>
          <a:bodyPr/>
          <a:lstStyle/>
          <a:p>
            <a:r>
              <a:rPr lang="en-US" dirty="0" smtClean="0"/>
              <a:t>From: </a:t>
            </a:r>
            <a:r>
              <a:rPr lang="en-US" altLang="en-US" sz="1100" i="1" dirty="0"/>
              <a:t>from</a:t>
            </a:r>
            <a:r>
              <a:rPr lang="en-US" altLang="en-US" b="1" i="1" dirty="0">
                <a:solidFill>
                  <a:schemeClr val="accent2"/>
                </a:solidFill>
              </a:rPr>
              <a:t>: http://ottawagroup.ohri.ca</a:t>
            </a:r>
          </a:p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85850"/>
            <a:ext cx="3505200" cy="4783138"/>
          </a:xfrm>
        </p:spPr>
        <p:txBody>
          <a:bodyPr/>
          <a:lstStyle/>
          <a:p>
            <a:pPr algn="r">
              <a:lnSpc>
                <a:spcPct val="115000"/>
              </a:lnSpc>
              <a:buClr>
                <a:srgbClr val="003300"/>
              </a:buClr>
              <a:buFontTx/>
              <a:buNone/>
            </a:pPr>
            <a:r>
              <a:rPr lang="en-CA" sz="2800" dirty="0"/>
              <a:t>Protocol</a:t>
            </a:r>
          </a:p>
          <a:p>
            <a:pPr algn="r">
              <a:lnSpc>
                <a:spcPct val="115000"/>
              </a:lnSpc>
              <a:buClr>
                <a:srgbClr val="003300"/>
              </a:buClr>
              <a:buFontTx/>
              <a:buNone/>
            </a:pPr>
            <a:endParaRPr lang="en-CA" sz="2000" dirty="0"/>
          </a:p>
          <a:p>
            <a:pPr algn="r">
              <a:lnSpc>
                <a:spcPct val="115000"/>
              </a:lnSpc>
              <a:buClr>
                <a:srgbClr val="003300"/>
              </a:buClr>
              <a:buFontTx/>
              <a:buNone/>
            </a:pPr>
            <a:r>
              <a:rPr lang="en-CA" sz="2800" dirty="0"/>
              <a:t>Ethics approval</a:t>
            </a:r>
          </a:p>
          <a:p>
            <a:pPr algn="r">
              <a:lnSpc>
                <a:spcPct val="115000"/>
              </a:lnSpc>
              <a:buClr>
                <a:srgbClr val="003300"/>
              </a:buClr>
              <a:buFontTx/>
              <a:buNone/>
            </a:pPr>
            <a:endParaRPr lang="en-CA" sz="2000" dirty="0"/>
          </a:p>
          <a:p>
            <a:pPr algn="r">
              <a:lnSpc>
                <a:spcPct val="115000"/>
              </a:lnSpc>
              <a:buClr>
                <a:srgbClr val="003300"/>
              </a:buClr>
              <a:buFontTx/>
              <a:buNone/>
            </a:pPr>
            <a:r>
              <a:rPr lang="en-CA" sz="2800" dirty="0"/>
              <a:t>Recruitment</a:t>
            </a:r>
          </a:p>
          <a:p>
            <a:pPr algn="r">
              <a:lnSpc>
                <a:spcPct val="115000"/>
              </a:lnSpc>
              <a:buClr>
                <a:srgbClr val="003300"/>
              </a:buClr>
              <a:buFontTx/>
              <a:buNone/>
            </a:pPr>
            <a:endParaRPr lang="en-CA" sz="2000" dirty="0"/>
          </a:p>
          <a:p>
            <a:pPr algn="r">
              <a:lnSpc>
                <a:spcPct val="115000"/>
              </a:lnSpc>
              <a:buClr>
                <a:srgbClr val="003300"/>
              </a:buClr>
              <a:buFontTx/>
              <a:buNone/>
            </a:pPr>
            <a:r>
              <a:rPr lang="en-CA" sz="2800" dirty="0"/>
              <a:t>Results</a:t>
            </a:r>
          </a:p>
          <a:p>
            <a:pPr algn="r">
              <a:lnSpc>
                <a:spcPct val="115000"/>
              </a:lnSpc>
              <a:buClr>
                <a:srgbClr val="003300"/>
              </a:buClr>
              <a:buFontTx/>
              <a:buNone/>
            </a:pPr>
            <a:endParaRPr lang="en-CA" sz="2000" dirty="0"/>
          </a:p>
          <a:p>
            <a:pPr algn="r">
              <a:lnSpc>
                <a:spcPct val="115000"/>
              </a:lnSpc>
              <a:buClr>
                <a:srgbClr val="003300"/>
              </a:buClr>
              <a:buFontTx/>
              <a:buNone/>
            </a:pPr>
            <a:r>
              <a:rPr lang="en-CA" sz="2800" dirty="0"/>
              <a:t>Publication</a:t>
            </a: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4572000" y="1028700"/>
            <a:ext cx="45720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rgbClr val="003300"/>
              </a:buClr>
            </a:pPr>
            <a:endParaRPr lang="en-CA" sz="2800"/>
          </a:p>
          <a:p>
            <a:pPr marL="342900" indent="-342900">
              <a:buClr>
                <a:srgbClr val="003300"/>
              </a:buClr>
            </a:pPr>
            <a:r>
              <a:rPr lang="en-CA" sz="2800"/>
              <a:t>Unique ID</a:t>
            </a:r>
          </a:p>
          <a:p>
            <a:pPr marL="342900" indent="-342900">
              <a:buClr>
                <a:srgbClr val="003300"/>
              </a:buClr>
            </a:pPr>
            <a:r>
              <a:rPr lang="en-CA" sz="2600"/>
              <a:t>Protocol registration</a:t>
            </a:r>
          </a:p>
          <a:p>
            <a:pPr marL="342900" indent="-342900">
              <a:buClr>
                <a:srgbClr val="003300"/>
              </a:buClr>
            </a:pPr>
            <a:endParaRPr lang="en-CA" sz="1200"/>
          </a:p>
          <a:p>
            <a:pPr marL="342900" indent="-342900">
              <a:buClr>
                <a:srgbClr val="003300"/>
              </a:buClr>
            </a:pPr>
            <a:r>
              <a:rPr lang="en-CA" sz="2800"/>
              <a:t>Public release of protocol</a:t>
            </a:r>
          </a:p>
          <a:p>
            <a:pPr marL="342900" indent="-342900">
              <a:buClr>
                <a:srgbClr val="003300"/>
              </a:buClr>
            </a:pPr>
            <a:endParaRPr lang="en-CA" sz="2800"/>
          </a:p>
          <a:p>
            <a:pPr marL="342900" indent="-342900">
              <a:buClr>
                <a:srgbClr val="003300"/>
              </a:buClr>
            </a:pPr>
            <a:r>
              <a:rPr lang="en-CA" sz="2800"/>
              <a:t>Recording of amendments</a:t>
            </a:r>
          </a:p>
          <a:p>
            <a:pPr marL="342900" indent="-342900">
              <a:buClr>
                <a:srgbClr val="003300"/>
              </a:buClr>
            </a:pPr>
            <a:endParaRPr lang="en-CA" sz="3600"/>
          </a:p>
          <a:p>
            <a:pPr marL="342900" indent="-342900">
              <a:buClr>
                <a:srgbClr val="003300"/>
              </a:buClr>
            </a:pPr>
            <a:r>
              <a:rPr lang="en-CA" sz="2800"/>
              <a:t>Registration of results</a:t>
            </a:r>
          </a:p>
          <a:p>
            <a:pPr marL="342900" indent="-342900">
              <a:buClr>
                <a:srgbClr val="003300"/>
              </a:buClr>
            </a:pPr>
            <a:endParaRPr lang="en-CA" sz="2800"/>
          </a:p>
          <a:p>
            <a:pPr marL="342900" indent="-342900">
              <a:buClr>
                <a:srgbClr val="003300"/>
              </a:buClr>
            </a:pPr>
            <a:endParaRPr lang="en-CA" sz="2000"/>
          </a:p>
          <a:p>
            <a:pPr marL="342900" indent="-342900">
              <a:buClr>
                <a:srgbClr val="003300"/>
              </a:buClr>
            </a:pPr>
            <a:r>
              <a:rPr lang="en-CA" sz="2800"/>
              <a:t>Public release of results</a:t>
            </a:r>
          </a:p>
        </p:txBody>
      </p:sp>
      <p:sp>
        <p:nvSpPr>
          <p:cNvPr id="551940" name="Line 4"/>
          <p:cNvSpPr>
            <a:spLocks noChangeShapeType="1"/>
          </p:cNvSpPr>
          <p:nvPr/>
        </p:nvSpPr>
        <p:spPr bwMode="auto">
          <a:xfrm>
            <a:off x="3556000" y="1085850"/>
            <a:ext cx="0" cy="5126038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51941" name="Line 5"/>
          <p:cNvSpPr>
            <a:spLocks noChangeShapeType="1"/>
          </p:cNvSpPr>
          <p:nvPr/>
        </p:nvSpPr>
        <p:spPr bwMode="auto">
          <a:xfrm>
            <a:off x="3687763" y="1782763"/>
            <a:ext cx="830262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51942" name="Line 6"/>
          <p:cNvSpPr>
            <a:spLocks noChangeShapeType="1"/>
          </p:cNvSpPr>
          <p:nvPr/>
        </p:nvSpPr>
        <p:spPr bwMode="auto">
          <a:xfrm>
            <a:off x="3657600" y="2743200"/>
            <a:ext cx="830263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51943" name="Line 7"/>
          <p:cNvSpPr>
            <a:spLocks noChangeShapeType="1"/>
          </p:cNvSpPr>
          <p:nvPr/>
        </p:nvSpPr>
        <p:spPr bwMode="auto">
          <a:xfrm>
            <a:off x="3657600" y="3635375"/>
            <a:ext cx="830263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51944" name="Line 8"/>
          <p:cNvSpPr>
            <a:spLocks noChangeShapeType="1"/>
          </p:cNvSpPr>
          <p:nvPr/>
        </p:nvSpPr>
        <p:spPr bwMode="auto">
          <a:xfrm>
            <a:off x="3657600" y="5715000"/>
            <a:ext cx="830263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51945" name="Line 9"/>
          <p:cNvSpPr>
            <a:spLocks noChangeShapeType="1"/>
          </p:cNvSpPr>
          <p:nvPr/>
        </p:nvSpPr>
        <p:spPr bwMode="auto">
          <a:xfrm>
            <a:off x="3659188" y="4562475"/>
            <a:ext cx="830262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51946" name="Rectangle 10"/>
          <p:cNvSpPr>
            <a:spLocks noGrp="1" noChangeArrowheads="1"/>
          </p:cNvSpPr>
          <p:nvPr>
            <p:ph type="title"/>
          </p:nvPr>
        </p:nvSpPr>
        <p:spPr>
          <a:xfrm>
            <a:off x="819150" y="131763"/>
            <a:ext cx="8324850" cy="88106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000" dirty="0"/>
              <a:t>Ottawa statement: general time-line for trial registration </a:t>
            </a:r>
            <a:r>
              <a:rPr lang="en-US" sz="3000" dirty="0" smtClean="0"/>
              <a:t>process</a:t>
            </a:r>
            <a:r>
              <a:rPr lang="hr-HR" sz="3000" dirty="0" smtClean="0"/>
              <a:t> (2004)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935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51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551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551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551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1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8" grpId="0" build="p"/>
      <p:bldP spid="551939" grpId="0" build="p" autoUpdateAnimBg="0"/>
      <p:bldP spid="551940" grpId="0" animBg="1"/>
      <p:bldP spid="551941" grpId="0" animBg="1"/>
      <p:bldP spid="551942" grpId="0" animBg="1"/>
      <p:bldP spid="551943" grpId="0" animBg="1"/>
      <p:bldP spid="551944" grpId="0" animBg="1"/>
      <p:bldP spid="55194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(</a:t>
            </a:r>
            <a:r>
              <a:rPr lang="en-CA" dirty="0" err="1"/>
              <a:t>i</a:t>
            </a:r>
            <a:r>
              <a:rPr lang="en-CA" dirty="0"/>
              <a:t>) to analyse peer review in different scientific areas by integrating quantitative and qualitative research and incorporating recent experimental and computational findings; </a:t>
            </a:r>
            <a:endParaRPr lang="en-CA" dirty="0" smtClean="0"/>
          </a:p>
          <a:p>
            <a:r>
              <a:rPr lang="en-CA" dirty="0" smtClean="0"/>
              <a:t>(</a:t>
            </a:r>
            <a:r>
              <a:rPr lang="en-CA" dirty="0"/>
              <a:t>ii) to evaluate implications of different models of peer review and to explore new incentive structures, rules and measures to improve collaboration in all stages of the peer review process; </a:t>
            </a:r>
            <a:endParaRPr lang="en-CA" dirty="0" smtClean="0"/>
          </a:p>
          <a:p>
            <a:r>
              <a:rPr lang="en-CA" dirty="0" smtClean="0"/>
              <a:t>(</a:t>
            </a:r>
            <a:r>
              <a:rPr lang="en-CA" dirty="0"/>
              <a:t>iii) to involve science stakeholders in data sharing and testing initiatives, </a:t>
            </a:r>
            <a:endParaRPr lang="en-CA" dirty="0" smtClean="0"/>
          </a:p>
          <a:p>
            <a:r>
              <a:rPr lang="en-CA" dirty="0" smtClean="0"/>
              <a:t>(</a:t>
            </a:r>
            <a:r>
              <a:rPr lang="en-CA" dirty="0"/>
              <a:t>iv) to define collaboratively a joint research agenda that points to an evidence-based peer review reform.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7012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9416527"/>
              </p:ext>
            </p:extLst>
          </p:nvPr>
        </p:nvGraphicFramePr>
        <p:xfrm>
          <a:off x="504825" y="1397000"/>
          <a:ext cx="8458199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459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33736-7ED3-467E-AA63-963199227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B233736-7ED3-467E-AA63-963199227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821EDB-03BE-4903-89CE-585996F5B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0F821EDB-03BE-4903-89CE-585996F5B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4B807A-9267-495D-9F06-68D056F4A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DC4B807A-9267-495D-9F06-68D056F4A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755C0-7E78-4A3B-B539-1CDDA274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F7755C0-7E78-4A3B-B539-1CDDA274F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996199-8C61-458E-A651-D2E7A17B1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7996199-8C61-458E-A651-D2E7A17B1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A533EC-CB68-49D6-B382-7463B7184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5A533EC-CB68-49D6-B382-7463B7184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69672B-F81E-47C6-9A9C-544D0C93A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169672B-F81E-47C6-9A9C-544D0C93A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3A5623-F406-4FD7-ADD9-516224455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0F3A5623-F406-4FD7-ADD9-516224455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86F5BB-83CF-4E5F-AA9F-B767EA45A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F86F5BB-83CF-4E5F-AA9F-B767EA45A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</a:t>
            </a:r>
            <a:r>
              <a:rPr lang="en-CA" sz="4200" dirty="0" smtClean="0">
                <a:sym typeface="Wingdings"/>
              </a:rPr>
              <a:t></a:t>
            </a:r>
            <a:r>
              <a:rPr lang="en-CA" dirty="0" smtClean="0">
                <a:sym typeface="Wingdings"/>
              </a:rPr>
              <a:t> </a:t>
            </a:r>
            <a:r>
              <a:rPr lang="en-CA" dirty="0" smtClean="0"/>
              <a:t>Open </a:t>
            </a:r>
            <a:r>
              <a:rPr lang="en-CA" dirty="0"/>
              <a:t>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"/>
          <a:stretch/>
        </p:blipFill>
        <p:spPr bwMode="auto">
          <a:xfrm>
            <a:off x="709611" y="2062609"/>
            <a:ext cx="7723187" cy="458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462" y="1596571"/>
            <a:ext cx="811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 Berners-Lee, the inventor of the Web and Linked Data initiator, suggested a </a:t>
            </a:r>
            <a:r>
              <a:rPr lang="en-US" sz="1400" dirty="0">
                <a:hlinkClick r:id="rId3"/>
              </a:rPr>
              <a:t>5 star deployment scheme</a:t>
            </a:r>
            <a:r>
              <a:rPr lang="en-US" sz="1400" dirty="0"/>
              <a:t> for Open Data.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9543" y="5181599"/>
            <a:ext cx="63609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FFC000"/>
                </a:solidFill>
                <a:sym typeface="Wingdings"/>
              </a:rPr>
              <a:t></a:t>
            </a:r>
            <a:r>
              <a:rPr lang="en-CA" sz="2800" dirty="0"/>
              <a:t>Available on web under open </a:t>
            </a:r>
            <a:r>
              <a:rPr lang="en-CA" sz="2800" dirty="0" smtClean="0"/>
              <a:t>licence</a:t>
            </a: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94857" y="4484915"/>
            <a:ext cx="6202339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CA" sz="2800" dirty="0">
                <a:solidFill>
                  <a:srgbClr val="FFC000"/>
                </a:solidFill>
                <a:sym typeface="Wingdings"/>
              </a:rPr>
              <a:t></a:t>
            </a:r>
            <a:r>
              <a:rPr lang="en-CA" sz="2800" dirty="0">
                <a:solidFill>
                  <a:srgbClr val="FFC000"/>
                </a:solidFill>
              </a:rPr>
              <a:t> </a:t>
            </a:r>
            <a:r>
              <a:rPr lang="en-CA" sz="2800" dirty="0"/>
              <a:t>Structured data (excel instead of 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image </a:t>
            </a:r>
            <a:r>
              <a:rPr lang="en-CA" sz="2800" dirty="0"/>
              <a:t>scan of table)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1153" y="3660306"/>
            <a:ext cx="5046574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FFC000"/>
                </a:solidFill>
                <a:sym typeface="Wingdings"/>
              </a:rPr>
              <a:t></a:t>
            </a:r>
            <a:r>
              <a:rPr lang="en-CA" sz="2800" dirty="0"/>
              <a:t>Non-proprietary formats 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(CSV </a:t>
            </a:r>
            <a:r>
              <a:rPr lang="en-CA" sz="2800" dirty="0"/>
              <a:t>instead of excel)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21955" y="2786744"/>
            <a:ext cx="4006225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FFC000"/>
                </a:solidFill>
                <a:sym typeface="Wingdings"/>
              </a:rPr>
              <a:t></a:t>
            </a:r>
            <a:r>
              <a:rPr lang="en-CA" sz="2800" dirty="0"/>
              <a:t>Use URI to 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denote </a:t>
            </a:r>
            <a:r>
              <a:rPr lang="en-CA" sz="2800" dirty="0"/>
              <a:t>things so </a:t>
            </a:r>
            <a:r>
              <a:rPr lang="en-CA" sz="2800" dirty="0" smtClean="0"/>
              <a:t>people</a:t>
            </a:r>
            <a:br>
              <a:rPr lang="en-CA" sz="2800" dirty="0" smtClean="0"/>
            </a:br>
            <a:r>
              <a:rPr lang="en-CA" sz="2800" dirty="0" smtClean="0"/>
              <a:t>can </a:t>
            </a:r>
            <a:r>
              <a:rPr lang="en-CA" sz="2800" dirty="0"/>
              <a:t>point on your </a:t>
            </a:r>
            <a:r>
              <a:rPr lang="en-CA" sz="2800" dirty="0" smtClean="0"/>
              <a:t>stuff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80277" y="2137789"/>
            <a:ext cx="4047903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FFC000"/>
                </a:solidFill>
                <a:sym typeface="Wingdings"/>
              </a:rPr>
              <a:t></a:t>
            </a:r>
            <a:r>
              <a:rPr lang="en-CA" sz="2800" dirty="0" smtClean="0"/>
              <a:t>Link </a:t>
            </a:r>
            <a:r>
              <a:rPr lang="en-CA" sz="2800" dirty="0"/>
              <a:t>your </a:t>
            </a:r>
            <a:r>
              <a:rPr lang="en-CA" sz="2800" dirty="0" smtClean="0"/>
              <a:t>data</a:t>
            </a:r>
            <a:br>
              <a:rPr lang="en-CA" sz="2800" dirty="0" smtClean="0"/>
            </a:br>
            <a:r>
              <a:rPr lang="en-CA" sz="2800" dirty="0" smtClean="0"/>
              <a:t>to </a:t>
            </a:r>
            <a:r>
              <a:rPr lang="en-CA" sz="2800" dirty="0"/>
              <a:t>other data to provide 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context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66578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body" idx="1"/>
          </p:nvPr>
        </p:nvSpPr>
        <p:spPr>
          <a:xfrm>
            <a:off x="1006122" y="1885244"/>
            <a:ext cx="7086600" cy="3059289"/>
          </a:xfrm>
        </p:spPr>
        <p:txBody>
          <a:bodyPr>
            <a:normAutofit lnSpcReduction="10000"/>
          </a:bodyPr>
          <a:lstStyle/>
          <a:p>
            <a:pPr algn="ctr"/>
            <a:endParaRPr lang="en-CA" sz="3200" b="1" i="1" dirty="0" smtClean="0">
              <a:solidFill>
                <a:srgbClr val="00B050"/>
              </a:solidFill>
            </a:endParaRPr>
          </a:p>
          <a:p>
            <a:pPr algn="ctr"/>
            <a:r>
              <a:rPr lang="en-CA" sz="3900" dirty="0" smtClean="0">
                <a:solidFill>
                  <a:schemeClr val="tx1"/>
                </a:solidFill>
              </a:rPr>
              <a:t>to </a:t>
            </a:r>
          </a:p>
          <a:p>
            <a:pPr algn="ctr"/>
            <a:r>
              <a:rPr lang="en-CA" sz="3900" dirty="0" smtClean="0">
                <a:solidFill>
                  <a:schemeClr val="tx1"/>
                </a:solidFill>
              </a:rPr>
              <a:t>increase </a:t>
            </a:r>
            <a:r>
              <a:rPr lang="en-CA" sz="3900" b="1" dirty="0" smtClean="0">
                <a:solidFill>
                  <a:schemeClr val="tx1"/>
                </a:solidFill>
              </a:rPr>
              <a:t>reliability of evidence </a:t>
            </a:r>
            <a:r>
              <a:rPr lang="en-CA" sz="3900" dirty="0" smtClean="0">
                <a:solidFill>
                  <a:schemeClr val="tx1"/>
                </a:solidFill>
              </a:rPr>
              <a:t>for evidence informed decision making</a:t>
            </a:r>
            <a:endParaRPr lang="en-CA" sz="39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do we want to open CT data?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60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body" idx="1"/>
          </p:nvPr>
        </p:nvSpPr>
        <p:spPr>
          <a:xfrm>
            <a:off x="899856" y="1817510"/>
            <a:ext cx="7103527" cy="3104446"/>
          </a:xfrm>
        </p:spPr>
        <p:txBody>
          <a:bodyPr>
            <a:normAutofit/>
          </a:bodyPr>
          <a:lstStyle/>
          <a:p>
            <a:pPr algn="ctr"/>
            <a:r>
              <a:rPr lang="en-CA" sz="3600" dirty="0"/>
              <a:t>t</a:t>
            </a:r>
            <a:r>
              <a:rPr lang="en-CA" sz="3600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n-CA" sz="3600" dirty="0" smtClean="0">
                <a:solidFill>
                  <a:schemeClr val="tx1"/>
                </a:solidFill>
              </a:rPr>
              <a:t> </a:t>
            </a:r>
            <a:r>
              <a:rPr lang="en-CA" sz="3600" b="1" dirty="0" smtClean="0"/>
              <a:t>speed up knowledge creation </a:t>
            </a:r>
            <a:r>
              <a:rPr lang="en-CA" sz="3600" dirty="0" smtClean="0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CA" sz="3600" b="1" dirty="0" smtClean="0">
                <a:solidFill>
                  <a:schemeClr val="tx1"/>
                </a:solidFill>
              </a:rPr>
              <a:t> development of better diagnostics &amp; therapies</a:t>
            </a:r>
            <a:endParaRPr lang="en-CA" sz="3600" b="1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do we want to open CT data?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08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Animated PowerPoint template">
  <a:themeElements>
    <a:clrScheme name="Mama">
      <a:dk1>
        <a:srgbClr val="2D2D2D"/>
      </a:dk1>
      <a:lt1>
        <a:srgbClr val="FFFFFF"/>
      </a:lt1>
      <a:dk2>
        <a:srgbClr val="3C3C3C"/>
      </a:dk2>
      <a:lt2>
        <a:srgbClr val="F2F2F2"/>
      </a:lt2>
      <a:accent1>
        <a:srgbClr val="C00000"/>
      </a:accent1>
      <a:accent2>
        <a:srgbClr val="DC9190"/>
      </a:accent2>
      <a:accent3>
        <a:srgbClr val="F3DADA"/>
      </a:accent3>
      <a:accent4>
        <a:srgbClr val="D8D8D8"/>
      </a:accent4>
      <a:accent5>
        <a:srgbClr val="A5A5A5"/>
      </a:accent5>
      <a:accent6>
        <a:srgbClr val="7F7F7F"/>
      </a:accent6>
      <a:hlink>
        <a:srgbClr val="D8243D"/>
      </a:hlink>
      <a:folHlink>
        <a:srgbClr val="9018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imated PowerPoint template">
  <a:themeElements>
    <a:clrScheme name="Mama">
      <a:dk1>
        <a:srgbClr val="2D2D2D"/>
      </a:dk1>
      <a:lt1>
        <a:srgbClr val="FFFFFF"/>
      </a:lt1>
      <a:dk2>
        <a:srgbClr val="3C3C3C"/>
      </a:dk2>
      <a:lt2>
        <a:srgbClr val="F2F2F2"/>
      </a:lt2>
      <a:accent1>
        <a:srgbClr val="C00000"/>
      </a:accent1>
      <a:accent2>
        <a:srgbClr val="DC9190"/>
      </a:accent2>
      <a:accent3>
        <a:srgbClr val="F3DADA"/>
      </a:accent3>
      <a:accent4>
        <a:srgbClr val="D8D8D8"/>
      </a:accent4>
      <a:accent5>
        <a:srgbClr val="A5A5A5"/>
      </a:accent5>
      <a:accent6>
        <a:srgbClr val="7F7F7F"/>
      </a:accent6>
      <a:hlink>
        <a:srgbClr val="D8243D"/>
      </a:hlink>
      <a:folHlink>
        <a:srgbClr val="9018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58393</TotalTime>
  <Words>2334</Words>
  <Application>Microsoft Office PowerPoint</Application>
  <PresentationFormat>On-screen Show (4:3)</PresentationFormat>
  <Paragraphs>727</Paragraphs>
  <Slides>68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Arial</vt:lpstr>
      <vt:lpstr>Wingdings</vt:lpstr>
      <vt:lpstr>MS PGothic</vt:lpstr>
      <vt:lpstr>Calibri</vt:lpstr>
      <vt:lpstr>宋体</vt:lpstr>
      <vt:lpstr>Microsoft Sans Serif</vt:lpstr>
      <vt:lpstr>Animated PowerPoint template</vt:lpstr>
      <vt:lpstr>1_Animated PowerPoint template</vt:lpstr>
      <vt:lpstr>   IMPACT Observatory of Clinical Research Regarding Data Sharing   </vt:lpstr>
      <vt:lpstr>Karmela Krleža-Jerić</vt:lpstr>
      <vt:lpstr>Open trial data</vt:lpstr>
      <vt:lpstr>outline</vt:lpstr>
      <vt:lpstr>IMPACT</vt:lpstr>
      <vt:lpstr>CLINICAL TRIAL and RCT</vt:lpstr>
      <vt:lpstr>5 Open Data</vt:lpstr>
      <vt:lpstr>Why do we want to open CT data?</vt:lpstr>
      <vt:lpstr>Why do we want to open CT data?</vt:lpstr>
      <vt:lpstr>PowerPoint Presentation</vt:lpstr>
      <vt:lpstr>data- knowledge-innovation pyramid</vt:lpstr>
      <vt:lpstr>And if we do not share data?</vt:lpstr>
      <vt:lpstr>PowerPoint Presentation</vt:lpstr>
      <vt:lpstr>PowerPoint Presentation</vt:lpstr>
      <vt:lpstr>PowerPoint Presentation</vt:lpstr>
      <vt:lpstr>IMPACT Observatory story</vt:lpstr>
      <vt:lpstr>PowerPoint Presentation</vt:lpstr>
      <vt:lpstr>PowerPoint Presentation</vt:lpstr>
      <vt:lpstr>Results reporting PROCTOR 2008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IMPACT (2013) (IMProve Access to Clinical Trial data) </vt:lpstr>
      <vt:lpstr>PowerPoint Presentation</vt:lpstr>
      <vt:lpstr>Environmental scan of repositories</vt:lpstr>
      <vt:lpstr>Methodology</vt:lpstr>
      <vt:lpstr>Data repositories</vt:lpstr>
      <vt:lpstr>PowerPoint Presentation</vt:lpstr>
      <vt:lpstr>Selected repositories</vt:lpstr>
      <vt:lpstr>PowerPoint Presentation</vt:lpstr>
      <vt:lpstr>Repositories</vt:lpstr>
      <vt:lpstr>Barriers, opportunities, trends 2013</vt:lpstr>
      <vt:lpstr>Barriers, opportunities, trends 2015</vt:lpstr>
      <vt:lpstr>Barriers, opportunities, trends 2015</vt:lpstr>
      <vt:lpstr>IMPACT Observatory</vt:lpstr>
      <vt:lpstr>Observatory or natural experiment</vt:lpstr>
      <vt:lpstr>IMPACT Observatory  </vt:lpstr>
      <vt:lpstr>Methodology</vt:lpstr>
      <vt:lpstr>Issues</vt:lpstr>
      <vt:lpstr>Complexity of observatory</vt:lpstr>
      <vt:lpstr>Initiative related issues and how we deal with them</vt:lpstr>
      <vt:lpstr>Selected Initiatives</vt:lpstr>
      <vt:lpstr>Survey</vt:lpstr>
      <vt:lpstr>Peek into some preliminary results</vt:lpstr>
      <vt:lpstr>Expected results</vt:lpstr>
      <vt:lpstr>Potential long term outcomes</vt:lpstr>
      <vt:lpstr>Who is IMPACT Observatory</vt:lpstr>
      <vt:lpstr>IMPACT Observatory team 2015</vt:lpstr>
      <vt:lpstr>IMPACT Observatory</vt:lpstr>
      <vt:lpstr>IMPACT Observatory  </vt:lpstr>
      <vt:lpstr>PowerPoint Presentation</vt:lpstr>
      <vt:lpstr>PowerPoint Presentation</vt:lpstr>
      <vt:lpstr>What did you do with datasets of last published trial </vt:lpstr>
      <vt:lpstr>PROCTOR</vt:lpstr>
      <vt:lpstr>Participating constituencies</vt:lpstr>
      <vt:lpstr>PROCTOR discussion topics</vt:lpstr>
      <vt:lpstr>Regain public trust</vt:lpstr>
      <vt:lpstr>WHO International Standards </vt:lpstr>
      <vt:lpstr>PROCTOR discussion topics</vt:lpstr>
      <vt:lpstr>Changes</vt:lpstr>
      <vt:lpstr>PowerPoint Presentation</vt:lpstr>
      <vt:lpstr>Data repositories</vt:lpstr>
      <vt:lpstr>Ottawa statement: general time-line for trial registration process (2004)</vt:lpstr>
      <vt:lpstr>PowerPoint Presentation</vt:lpstr>
      <vt:lpstr>How</vt:lpstr>
    </vt:vector>
  </TitlesOfParts>
  <Company>CIHR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Operationalisation of  principles</dc:title>
  <dc:creator>kkrleza-jeric</dc:creator>
  <cp:lastModifiedBy>Hazel Halton</cp:lastModifiedBy>
  <cp:revision>1788</cp:revision>
  <dcterms:created xsi:type="dcterms:W3CDTF">2005-05-21T14:39:05Z</dcterms:created>
  <dcterms:modified xsi:type="dcterms:W3CDTF">2015-06-24T09:57:01Z</dcterms:modified>
</cp:coreProperties>
</file>