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67" r:id="rId12"/>
    <p:sldId id="271" r:id="rId13"/>
    <p:sldId id="280" r:id="rId14"/>
    <p:sldId id="284" r:id="rId15"/>
    <p:sldId id="272" r:id="rId16"/>
    <p:sldId id="273" r:id="rId17"/>
    <p:sldId id="274" r:id="rId18"/>
    <p:sldId id="281" r:id="rId19"/>
    <p:sldId id="276" r:id="rId20"/>
    <p:sldId id="277" r:id="rId21"/>
    <p:sldId id="279" r:id="rId22"/>
    <p:sldId id="282" r:id="rId23"/>
    <p:sldId id="278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834CC-47BD-4AAF-8FF5-17C59357BB34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DFDED-465E-47E9-AC10-AEDA8DFDD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8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35938"/>
            <a:ext cx="8763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28" y="5987628"/>
            <a:ext cx="148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9" y="5962650"/>
            <a:ext cx="1228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2K templ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2286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1" y="0"/>
            <a:ext cx="2627784" cy="1526552"/>
          </a:xfrm>
          <a:prstGeom prst="rect">
            <a:avLst/>
          </a:prstGeom>
        </p:spPr>
      </p:pic>
      <p:pic>
        <p:nvPicPr>
          <p:cNvPr id="11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35938"/>
            <a:ext cx="8763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28" y="5987628"/>
            <a:ext cx="148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9" y="5962650"/>
            <a:ext cx="1228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1" y="0"/>
            <a:ext cx="2627784" cy="1526552"/>
          </a:xfrm>
          <a:prstGeom prst="rect">
            <a:avLst/>
          </a:prstGeom>
        </p:spPr>
      </p:pic>
      <p:pic>
        <p:nvPicPr>
          <p:cNvPr id="10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35938"/>
            <a:ext cx="8763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28" y="5987628"/>
            <a:ext cx="148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9" y="5962650"/>
            <a:ext cx="1228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1" y="0"/>
            <a:ext cx="2627784" cy="1526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1" y="0"/>
            <a:ext cx="2627784" cy="1526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1" y="0"/>
            <a:ext cx="2627784" cy="1526552"/>
          </a:xfrm>
          <a:prstGeom prst="rect">
            <a:avLst/>
          </a:prstGeom>
        </p:spPr>
      </p:pic>
      <p:pic>
        <p:nvPicPr>
          <p:cNvPr id="9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035938"/>
            <a:ext cx="8763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28" y="5987628"/>
            <a:ext cx="1485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9" y="5962650"/>
            <a:ext cx="1228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1" y="0"/>
            <a:ext cx="2627784" cy="1526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651" y="0"/>
            <a:ext cx="2627784" cy="1526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3D5F8C7-B5A9-414D-8957-E57BA74E062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CFA949-6C0C-47FE-9A51-A7C2A4730FFE}" type="datetimeFigureOut">
              <a:rPr lang="en-GB" smtClean="0"/>
              <a:t>25/06/2015</a:t>
            </a:fld>
            <a:endParaRPr lang="en-GB"/>
          </a:p>
        </p:txBody>
      </p:sp>
      <p:pic>
        <p:nvPicPr>
          <p:cNvPr id="9" name="Picture 8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4" t="33033" r="36385" b="30047"/>
          <a:stretch/>
        </p:blipFill>
        <p:spPr bwMode="auto">
          <a:xfrm>
            <a:off x="6554304" y="5842949"/>
            <a:ext cx="1546088" cy="826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ECOUTER Outputs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536" y="4572000"/>
            <a:ext cx="6461760" cy="1066800"/>
          </a:xfrm>
        </p:spPr>
        <p:txBody>
          <a:bodyPr>
            <a:normAutofit/>
          </a:bodyPr>
          <a:lstStyle/>
          <a:p>
            <a:r>
              <a:rPr lang="en-GB" b="1" dirty="0" smtClean="0"/>
              <a:t>Madeleine </a:t>
            </a:r>
            <a:r>
              <a:rPr lang="en-GB" b="1" dirty="0" err="1" smtClean="0"/>
              <a:t>Murtagh</a:t>
            </a:r>
            <a:r>
              <a:rPr lang="en-GB" b="1" dirty="0" smtClean="0"/>
              <a:t>, Joel Minion and Barnaby </a:t>
            </a:r>
            <a:r>
              <a:rPr lang="en-GB" b="1" dirty="0" err="1" smtClean="0"/>
              <a:t>Murtagh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83160" y="11970568"/>
            <a:ext cx="4896544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5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9"/>
    </mc:Choice>
    <mc:Fallback>
      <p:transition spd="slow" advTm="789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0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35"/>
    </mc:Choice>
    <mc:Fallback>
      <p:transition spd="slow" advTm="113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5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60"/>
    </mc:Choice>
    <mc:Fallback>
      <p:transition spd="slow" advTm="1056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99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0"/>
    </mc:Choice>
    <mc:Fallback>
      <p:transition spd="slow" advTm="1131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6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76"/>
    </mc:Choice>
    <mc:Fallback>
      <p:transition spd="slow" advTm="1107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76"/>
    </mc:Choice>
    <mc:Fallback>
      <p:transition spd="slow" advTm="1077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6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27"/>
    </mc:Choice>
    <mc:Fallback>
      <p:transition spd="slow" advTm="11427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5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84"/>
    </mc:Choice>
    <mc:Fallback>
      <p:transition spd="slow" advTm="1068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09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68"/>
    </mc:Choice>
    <mc:Fallback>
      <p:transition spd="slow" advTm="1076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4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49"/>
    </mc:Choice>
    <mc:Fallback>
      <p:transition spd="slow" advTm="1144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2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56"/>
    </mc:Choice>
    <mc:Fallback>
      <p:transition spd="slow" advTm="105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09"/>
    </mc:Choice>
    <mc:Fallback>
      <p:transition spd="slow" advTm="1050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0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31"/>
    </mc:Choice>
    <mc:Fallback>
      <p:transition spd="slow" advTm="1133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7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6"/>
    </mc:Choice>
    <mc:Fallback>
      <p:transition spd="slow" advTm="1079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12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37"/>
    </mc:Choice>
    <mc:Fallback>
      <p:transition spd="slow" advTm="1123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2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30"/>
    </mc:Choice>
    <mc:Fallback>
      <p:transition spd="slow" advTm="1083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136091" y="3975945"/>
            <a:ext cx="7532253" cy="197333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764481" y="547876"/>
            <a:ext cx="5552077" cy="20800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14387" y="2255743"/>
            <a:ext cx="5794930" cy="21111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281046" y="4699917"/>
            <a:ext cx="2088232" cy="86911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70206" y="2914460"/>
            <a:ext cx="1924163" cy="8525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3732797" y="933604"/>
            <a:ext cx="2113076" cy="8321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313644" y="1267608"/>
            <a:ext cx="1944216" cy="701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604646" y="3699371"/>
            <a:ext cx="201622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923047" y="2540860"/>
            <a:ext cx="2376264" cy="709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283523" y="5030381"/>
            <a:ext cx="2340260" cy="6608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98169" y="4631572"/>
            <a:ext cx="1728192" cy="646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3460" y="4639446"/>
            <a:ext cx="2189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Currencies of Translation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47764" y="51997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Defining Translation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86301" y="37833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Partnerships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99958" y="139445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Infrastructures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183515" y="2598879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Populations &amp;/or Individual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16911" y="1144218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Processes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424249" y="311379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People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704710" y="4945656"/>
            <a:ext cx="1386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Perspectives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15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95"/>
    </mc:Choice>
    <mc:Fallback>
      <p:transition spd="slow" advTm="5109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4744"/>
            <a:ext cx="8503929" cy="47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29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51"/>
    </mc:Choice>
    <mc:Fallback>
      <p:transition spd="slow" advTm="1135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7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0"/>
    </mc:Choice>
    <mc:Fallback>
      <p:transition spd="slow" advTm="1074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22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3"/>
    </mc:Choice>
    <mc:Fallback>
      <p:transition spd="slow" advTm="1131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25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1"/>
    </mc:Choice>
    <mc:Fallback>
      <p:transition spd="slow" advTm="107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60"/>
    </mc:Choice>
    <mc:Fallback>
      <p:transition spd="slow" advTm="111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8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32"/>
    </mc:Choice>
    <mc:Fallback>
      <p:transition spd="slow" advTm="1103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460432" cy="47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1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81"/>
    </mc:Choice>
    <mc:Fallback>
      <p:transition spd="slow" advTm="1078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2K">
  <a:themeElements>
    <a:clrScheme name="D2K">
      <a:dk1>
        <a:sysClr val="windowText" lastClr="000000"/>
      </a:dk1>
      <a:lt1>
        <a:sysClr val="window" lastClr="FFFFFF"/>
      </a:lt1>
      <a:dk2>
        <a:srgbClr val="581F4D"/>
      </a:dk2>
      <a:lt2>
        <a:srgbClr val="F4E7ED"/>
      </a:lt2>
      <a:accent1>
        <a:srgbClr val="FD693B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D2K</Template>
  <TotalTime>321</TotalTime>
  <Words>24</Words>
  <Application>Microsoft Office PowerPoint</Application>
  <PresentationFormat>On-screen Show (4:3)</PresentationFormat>
  <Paragraphs>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</vt:lpstr>
      <vt:lpstr>Wingdings</vt:lpstr>
      <vt:lpstr>D2K</vt:lpstr>
      <vt:lpstr>ECOUTER Outputs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Leicester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mm399</dc:creator>
  <cp:lastModifiedBy>MJ Murtagh</cp:lastModifiedBy>
  <cp:revision>34</cp:revision>
  <dcterms:created xsi:type="dcterms:W3CDTF">2013-01-15T15:37:42Z</dcterms:created>
  <dcterms:modified xsi:type="dcterms:W3CDTF">2015-06-25T13:24:41Z</dcterms:modified>
</cp:coreProperties>
</file>