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299" r:id="rId43"/>
    <p:sldId id="284" r:id="rId44"/>
  </p:sldIdLst>
  <p:sldSz cx="12192000" cy="6858000"/>
  <p:notesSz cx="6858000" cy="9144000"/>
  <p:photoAlbum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1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8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12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7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94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6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5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27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8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0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3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D3FFD-9B8B-4593-AB1E-53E5F5A83768}" type="datetimeFigureOut">
              <a:rPr lang="en-GB" smtClean="0"/>
              <a:t>25/06/2015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25ADA-C6D9-4523-BB02-203AD9CD0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8023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Photo Album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Translation in Healthcare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7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5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13" y="0"/>
            <a:ext cx="3863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7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7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7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0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0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84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69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1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9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SizeRend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98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7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5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3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5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9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1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138"/>
            <a:ext cx="12192000" cy="262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7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0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50624_1915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3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3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9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8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4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5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4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3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4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6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6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9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9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0"/>
            <a:ext cx="5122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61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36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44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89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3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2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5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1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3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6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2.24"/>
  <p:tag name="PPTVERSION" val="15"/>
  <p:tag name="TPOS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2</Paragraphs>
  <Slides>43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Dean Lepley</dc:creator>
  <cp:lastModifiedBy>Dean Lepley</cp:lastModifiedBy>
  <cp:revision>1</cp:revision>
  <dcterms:created xsi:type="dcterms:W3CDTF">2015-06-25T14:54:04Z</dcterms:created>
  <dcterms:modified xsi:type="dcterms:W3CDTF">2015-06-25T14:56:48Z</dcterms:modified>
</cp:coreProperties>
</file>