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8" r:id="rId21"/>
    <p:sldId id="279" r:id="rId22"/>
    <p:sldId id="277" r:id="rId23"/>
    <p:sldId id="280" r:id="rId24"/>
    <p:sldId id="281" r:id="rId25"/>
    <p:sldId id="282" r:id="rId26"/>
    <p:sldId id="283" r:id="rId27"/>
    <p:sldId id="28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8" d="100"/>
          <a:sy n="78" d="100"/>
        </p:scale>
        <p:origin x="-928"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_rels/data2.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s>
</file>

<file path=ppt/diagrams/_rels/data3.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s>
</file>

<file path=ppt/diagrams/_rels/data4.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s>
</file>

<file path=ppt/diagrams/_rels/data5.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s>
</file>

<file path=ppt/diagrams/_rels/data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image" Target="../media/image7.png"/><Relationship Id="rId2" Type="http://schemas.openxmlformats.org/officeDocument/2006/relationships/image" Target="../media/image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s>
</file>

<file path=ppt/diagrams/_rels/drawing4.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s>
</file>

<file path=ppt/diagrams/_rels/drawing5.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s>
</file>

<file path=ppt/diagrams/_rels/drawing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image" Target="../media/image7.png"/><Relationship Id="rId2"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DA0F83-02B1-074E-85F8-82606618D9D9}" type="doc">
      <dgm:prSet loTypeId="urn:microsoft.com/office/officeart/2005/8/layout/matrix3" loCatId="" qsTypeId="urn:microsoft.com/office/officeart/2005/8/quickstyle/simple4" qsCatId="simple" csTypeId="urn:microsoft.com/office/officeart/2005/8/colors/accent1_2" csCatId="accent1"/>
      <dgm:spPr/>
      <dgm:t>
        <a:bodyPr/>
        <a:lstStyle/>
        <a:p>
          <a:endParaRPr lang="en-US"/>
        </a:p>
      </dgm:t>
    </dgm:pt>
    <dgm:pt modelId="{7BA38FC4-73D2-1044-AA78-4257137BE4D2}">
      <dgm:prSet/>
      <dgm:spPr/>
      <dgm:t>
        <a:bodyPr/>
        <a:lstStyle/>
        <a:p>
          <a:pPr rtl="0"/>
          <a:r>
            <a:rPr lang="en-US" dirty="0" smtClean="0"/>
            <a:t>Egoism</a:t>
          </a:r>
          <a:endParaRPr lang="en-US" dirty="0"/>
        </a:p>
      </dgm:t>
    </dgm:pt>
    <dgm:pt modelId="{DCEC8558-08B2-0942-9492-BEE5A4FE8392}" type="parTrans" cxnId="{3B121DB2-530A-0A4E-B9D5-84E32C1F024A}">
      <dgm:prSet/>
      <dgm:spPr/>
      <dgm:t>
        <a:bodyPr/>
        <a:lstStyle/>
        <a:p>
          <a:endParaRPr lang="en-US"/>
        </a:p>
      </dgm:t>
    </dgm:pt>
    <dgm:pt modelId="{D3FB55D0-C9A9-D442-94B0-5142610AD451}" type="sibTrans" cxnId="{3B121DB2-530A-0A4E-B9D5-84E32C1F024A}">
      <dgm:prSet/>
      <dgm:spPr/>
      <dgm:t>
        <a:bodyPr/>
        <a:lstStyle/>
        <a:p>
          <a:endParaRPr lang="en-US"/>
        </a:p>
      </dgm:t>
    </dgm:pt>
    <dgm:pt modelId="{18DACD97-8B9E-9146-9C1F-67E9CDDD0663}">
      <dgm:prSet/>
      <dgm:spPr/>
      <dgm:t>
        <a:bodyPr/>
        <a:lstStyle/>
        <a:p>
          <a:pPr rtl="0"/>
          <a:r>
            <a:rPr lang="en-US" dirty="0" smtClean="0"/>
            <a:t>Collectivism</a:t>
          </a:r>
          <a:endParaRPr lang="en-US" dirty="0"/>
        </a:p>
      </dgm:t>
    </dgm:pt>
    <dgm:pt modelId="{8A869AE8-528A-5742-B04C-A653A0800E92}" type="parTrans" cxnId="{22F1C5DE-6A29-CD44-80A2-B6E94C6215C9}">
      <dgm:prSet/>
      <dgm:spPr/>
      <dgm:t>
        <a:bodyPr/>
        <a:lstStyle/>
        <a:p>
          <a:endParaRPr lang="en-US"/>
        </a:p>
      </dgm:t>
    </dgm:pt>
    <dgm:pt modelId="{91CD6F04-F505-174C-8F7B-213F606F12C9}" type="sibTrans" cxnId="{22F1C5DE-6A29-CD44-80A2-B6E94C6215C9}">
      <dgm:prSet/>
      <dgm:spPr/>
      <dgm:t>
        <a:bodyPr/>
        <a:lstStyle/>
        <a:p>
          <a:endParaRPr lang="en-US"/>
        </a:p>
      </dgm:t>
    </dgm:pt>
    <dgm:pt modelId="{8EE0415B-377B-8E4F-A947-AE89A3604A5A}">
      <dgm:prSet/>
      <dgm:spPr/>
      <dgm:t>
        <a:bodyPr/>
        <a:lstStyle/>
        <a:p>
          <a:pPr rtl="0"/>
          <a:r>
            <a:rPr lang="en-US" dirty="0" smtClean="0"/>
            <a:t>Altruism</a:t>
          </a:r>
          <a:endParaRPr lang="en-US" dirty="0"/>
        </a:p>
      </dgm:t>
    </dgm:pt>
    <dgm:pt modelId="{18DB7E6B-D515-4E47-9A8C-8EB42889C1AB}" type="parTrans" cxnId="{EC66FDD6-5633-C24B-AE6E-689FAE4BED58}">
      <dgm:prSet/>
      <dgm:spPr/>
      <dgm:t>
        <a:bodyPr/>
        <a:lstStyle/>
        <a:p>
          <a:endParaRPr lang="en-US"/>
        </a:p>
      </dgm:t>
    </dgm:pt>
    <dgm:pt modelId="{6C8B0DF6-1AC2-EA4A-B4B4-0BE8FF16FC08}" type="sibTrans" cxnId="{EC66FDD6-5633-C24B-AE6E-689FAE4BED58}">
      <dgm:prSet/>
      <dgm:spPr/>
      <dgm:t>
        <a:bodyPr/>
        <a:lstStyle/>
        <a:p>
          <a:endParaRPr lang="en-US"/>
        </a:p>
      </dgm:t>
    </dgm:pt>
    <dgm:pt modelId="{FDA68E9A-F317-3D48-9C82-AC9ED4C28421}">
      <dgm:prSet/>
      <dgm:spPr/>
      <dgm:t>
        <a:bodyPr/>
        <a:lstStyle/>
        <a:p>
          <a:pPr rtl="0"/>
          <a:r>
            <a:rPr lang="en-US" dirty="0" smtClean="0"/>
            <a:t>Principlism</a:t>
          </a:r>
          <a:endParaRPr lang="en-US" dirty="0"/>
        </a:p>
      </dgm:t>
    </dgm:pt>
    <dgm:pt modelId="{12BD5795-4960-B143-B169-D0D5FE306D69}" type="parTrans" cxnId="{DBEED05C-785F-C34B-8E9F-01E32E92AADD}">
      <dgm:prSet/>
      <dgm:spPr/>
      <dgm:t>
        <a:bodyPr/>
        <a:lstStyle/>
        <a:p>
          <a:endParaRPr lang="en-US"/>
        </a:p>
      </dgm:t>
    </dgm:pt>
    <dgm:pt modelId="{33B7FC88-F4EB-0F4C-92F3-08DD6B1FC07B}" type="sibTrans" cxnId="{DBEED05C-785F-C34B-8E9F-01E32E92AADD}">
      <dgm:prSet/>
      <dgm:spPr/>
      <dgm:t>
        <a:bodyPr/>
        <a:lstStyle/>
        <a:p>
          <a:endParaRPr lang="en-US"/>
        </a:p>
      </dgm:t>
    </dgm:pt>
    <dgm:pt modelId="{8EC10D0E-227A-7A4F-8DBE-3C52A86466B8}" type="pres">
      <dgm:prSet presAssocID="{63DA0F83-02B1-074E-85F8-82606618D9D9}" presName="matrix" presStyleCnt="0">
        <dgm:presLayoutVars>
          <dgm:chMax val="1"/>
          <dgm:dir/>
          <dgm:resizeHandles val="exact"/>
        </dgm:presLayoutVars>
      </dgm:prSet>
      <dgm:spPr/>
      <dgm:t>
        <a:bodyPr/>
        <a:lstStyle/>
        <a:p>
          <a:endParaRPr lang="en-US"/>
        </a:p>
      </dgm:t>
    </dgm:pt>
    <dgm:pt modelId="{160B36EE-FB41-BA47-9D2F-1A3084470DDD}" type="pres">
      <dgm:prSet presAssocID="{63DA0F83-02B1-074E-85F8-82606618D9D9}" presName="diamond" presStyleLbl="bgShp" presStyleIdx="0" presStyleCnt="1"/>
      <dgm:spPr/>
    </dgm:pt>
    <dgm:pt modelId="{A8D85635-6D40-864B-AAD8-A9EBD3D94CAA}" type="pres">
      <dgm:prSet presAssocID="{63DA0F83-02B1-074E-85F8-82606618D9D9}" presName="quad1" presStyleLbl="node1" presStyleIdx="0" presStyleCnt="4">
        <dgm:presLayoutVars>
          <dgm:chMax val="0"/>
          <dgm:chPref val="0"/>
          <dgm:bulletEnabled val="1"/>
        </dgm:presLayoutVars>
      </dgm:prSet>
      <dgm:spPr/>
      <dgm:t>
        <a:bodyPr/>
        <a:lstStyle/>
        <a:p>
          <a:endParaRPr lang="en-US"/>
        </a:p>
      </dgm:t>
    </dgm:pt>
    <dgm:pt modelId="{3A3953E3-C4BA-9D45-96D8-3B87F1F25650}" type="pres">
      <dgm:prSet presAssocID="{63DA0F83-02B1-074E-85F8-82606618D9D9}" presName="quad2" presStyleLbl="node1" presStyleIdx="1" presStyleCnt="4">
        <dgm:presLayoutVars>
          <dgm:chMax val="0"/>
          <dgm:chPref val="0"/>
          <dgm:bulletEnabled val="1"/>
        </dgm:presLayoutVars>
      </dgm:prSet>
      <dgm:spPr/>
      <dgm:t>
        <a:bodyPr/>
        <a:lstStyle/>
        <a:p>
          <a:endParaRPr lang="en-US"/>
        </a:p>
      </dgm:t>
    </dgm:pt>
    <dgm:pt modelId="{EA227344-2C77-BD41-B4CB-E1D3FE3BDF42}" type="pres">
      <dgm:prSet presAssocID="{63DA0F83-02B1-074E-85F8-82606618D9D9}" presName="quad3" presStyleLbl="node1" presStyleIdx="2" presStyleCnt="4">
        <dgm:presLayoutVars>
          <dgm:chMax val="0"/>
          <dgm:chPref val="0"/>
          <dgm:bulletEnabled val="1"/>
        </dgm:presLayoutVars>
      </dgm:prSet>
      <dgm:spPr/>
      <dgm:t>
        <a:bodyPr/>
        <a:lstStyle/>
        <a:p>
          <a:endParaRPr lang="en-US"/>
        </a:p>
      </dgm:t>
    </dgm:pt>
    <dgm:pt modelId="{4388CEB6-82ED-3147-BCB2-02C92A348F53}" type="pres">
      <dgm:prSet presAssocID="{63DA0F83-02B1-074E-85F8-82606618D9D9}" presName="quad4" presStyleLbl="node1" presStyleIdx="3" presStyleCnt="4">
        <dgm:presLayoutVars>
          <dgm:chMax val="0"/>
          <dgm:chPref val="0"/>
          <dgm:bulletEnabled val="1"/>
        </dgm:presLayoutVars>
      </dgm:prSet>
      <dgm:spPr/>
      <dgm:t>
        <a:bodyPr/>
        <a:lstStyle/>
        <a:p>
          <a:endParaRPr lang="en-US"/>
        </a:p>
      </dgm:t>
    </dgm:pt>
  </dgm:ptLst>
  <dgm:cxnLst>
    <dgm:cxn modelId="{8192AF66-5F0D-D145-AA9F-EF395932CE25}" type="presOf" srcId="{18DACD97-8B9E-9146-9C1F-67E9CDDD0663}" destId="{3A3953E3-C4BA-9D45-96D8-3B87F1F25650}" srcOrd="0" destOrd="0" presId="urn:microsoft.com/office/officeart/2005/8/layout/matrix3"/>
    <dgm:cxn modelId="{381E6506-E7E2-B247-8A37-0E592BB7C3D2}" type="presOf" srcId="{8EE0415B-377B-8E4F-A947-AE89A3604A5A}" destId="{EA227344-2C77-BD41-B4CB-E1D3FE3BDF42}" srcOrd="0" destOrd="0" presId="urn:microsoft.com/office/officeart/2005/8/layout/matrix3"/>
    <dgm:cxn modelId="{3B121DB2-530A-0A4E-B9D5-84E32C1F024A}" srcId="{63DA0F83-02B1-074E-85F8-82606618D9D9}" destId="{7BA38FC4-73D2-1044-AA78-4257137BE4D2}" srcOrd="0" destOrd="0" parTransId="{DCEC8558-08B2-0942-9492-BEE5A4FE8392}" sibTransId="{D3FB55D0-C9A9-D442-94B0-5142610AD451}"/>
    <dgm:cxn modelId="{EC66FDD6-5633-C24B-AE6E-689FAE4BED58}" srcId="{63DA0F83-02B1-074E-85F8-82606618D9D9}" destId="{8EE0415B-377B-8E4F-A947-AE89A3604A5A}" srcOrd="2" destOrd="0" parTransId="{18DB7E6B-D515-4E47-9A8C-8EB42889C1AB}" sibTransId="{6C8B0DF6-1AC2-EA4A-B4B4-0BE8FF16FC08}"/>
    <dgm:cxn modelId="{DBEED05C-785F-C34B-8E9F-01E32E92AADD}" srcId="{63DA0F83-02B1-074E-85F8-82606618D9D9}" destId="{FDA68E9A-F317-3D48-9C82-AC9ED4C28421}" srcOrd="3" destOrd="0" parTransId="{12BD5795-4960-B143-B169-D0D5FE306D69}" sibTransId="{33B7FC88-F4EB-0F4C-92F3-08DD6B1FC07B}"/>
    <dgm:cxn modelId="{DDA94B9B-B647-0C4D-B099-B8A15EDE3528}" type="presOf" srcId="{7BA38FC4-73D2-1044-AA78-4257137BE4D2}" destId="{A8D85635-6D40-864B-AAD8-A9EBD3D94CAA}" srcOrd="0" destOrd="0" presId="urn:microsoft.com/office/officeart/2005/8/layout/matrix3"/>
    <dgm:cxn modelId="{5EC2EA3D-5B73-C945-ACA2-1966D6A5071D}" type="presOf" srcId="{63DA0F83-02B1-074E-85F8-82606618D9D9}" destId="{8EC10D0E-227A-7A4F-8DBE-3C52A86466B8}" srcOrd="0" destOrd="0" presId="urn:microsoft.com/office/officeart/2005/8/layout/matrix3"/>
    <dgm:cxn modelId="{22F1C5DE-6A29-CD44-80A2-B6E94C6215C9}" srcId="{63DA0F83-02B1-074E-85F8-82606618D9D9}" destId="{18DACD97-8B9E-9146-9C1F-67E9CDDD0663}" srcOrd="1" destOrd="0" parTransId="{8A869AE8-528A-5742-B04C-A653A0800E92}" sibTransId="{91CD6F04-F505-174C-8F7B-213F606F12C9}"/>
    <dgm:cxn modelId="{ED7A2E99-3168-3145-BC92-4E491CA5FEF3}" type="presOf" srcId="{FDA68E9A-F317-3D48-9C82-AC9ED4C28421}" destId="{4388CEB6-82ED-3147-BCB2-02C92A348F53}" srcOrd="0" destOrd="0" presId="urn:microsoft.com/office/officeart/2005/8/layout/matrix3"/>
    <dgm:cxn modelId="{87474285-9ED7-044C-8561-CF59482C4554}" type="presParOf" srcId="{8EC10D0E-227A-7A4F-8DBE-3C52A86466B8}" destId="{160B36EE-FB41-BA47-9D2F-1A3084470DDD}" srcOrd="0" destOrd="0" presId="urn:microsoft.com/office/officeart/2005/8/layout/matrix3"/>
    <dgm:cxn modelId="{EA6E6639-0370-BD44-8B91-EA6943F89E93}" type="presParOf" srcId="{8EC10D0E-227A-7A4F-8DBE-3C52A86466B8}" destId="{A8D85635-6D40-864B-AAD8-A9EBD3D94CAA}" srcOrd="1" destOrd="0" presId="urn:microsoft.com/office/officeart/2005/8/layout/matrix3"/>
    <dgm:cxn modelId="{171FAB5D-3971-464F-BC20-7B5BA6833B3A}" type="presParOf" srcId="{8EC10D0E-227A-7A4F-8DBE-3C52A86466B8}" destId="{3A3953E3-C4BA-9D45-96D8-3B87F1F25650}" srcOrd="2" destOrd="0" presId="urn:microsoft.com/office/officeart/2005/8/layout/matrix3"/>
    <dgm:cxn modelId="{C964920D-BF15-3141-BD8A-D580C181B2F5}" type="presParOf" srcId="{8EC10D0E-227A-7A4F-8DBE-3C52A86466B8}" destId="{EA227344-2C77-BD41-B4CB-E1D3FE3BDF42}" srcOrd="3" destOrd="0" presId="urn:microsoft.com/office/officeart/2005/8/layout/matrix3"/>
    <dgm:cxn modelId="{E406EBEA-A522-5849-A129-75C55CC28633}" type="presParOf" srcId="{8EC10D0E-227A-7A4F-8DBE-3C52A86466B8}" destId="{4388CEB6-82ED-3147-BCB2-02C92A348F5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720D0E-6F13-4F4B-81B9-B0474660EA0A}" type="doc">
      <dgm:prSet loTypeId="urn:microsoft.com/office/officeart/2005/8/layout/vList4" loCatId="" qsTypeId="urn:microsoft.com/office/officeart/2005/8/quickstyle/simple4" qsCatId="simple" csTypeId="urn:microsoft.com/office/officeart/2005/8/colors/accent1_2" csCatId="accent1" phldr="1"/>
      <dgm:spPr/>
      <dgm:t>
        <a:bodyPr/>
        <a:lstStyle/>
        <a:p>
          <a:endParaRPr lang="en-US"/>
        </a:p>
      </dgm:t>
    </dgm:pt>
    <dgm:pt modelId="{1643E9E4-4C1A-8742-B14D-F9CB23D4C894}">
      <dgm:prSet/>
      <dgm:spPr/>
      <dgm:t>
        <a:bodyPr/>
        <a:lstStyle/>
        <a:p>
          <a:pPr rtl="0"/>
          <a:r>
            <a:rPr lang="en-US" dirty="0" smtClean="0"/>
            <a:t>The data volunteers provide enhance my research</a:t>
          </a:r>
          <a:endParaRPr lang="en-US" dirty="0"/>
        </a:p>
      </dgm:t>
    </dgm:pt>
    <dgm:pt modelId="{6F76A471-3469-7541-A4B1-5C2991A5D2D2}" type="parTrans" cxnId="{4E0DC40A-66A8-954A-B0CC-F86057F70DBD}">
      <dgm:prSet/>
      <dgm:spPr/>
      <dgm:t>
        <a:bodyPr/>
        <a:lstStyle/>
        <a:p>
          <a:endParaRPr lang="en-US"/>
        </a:p>
      </dgm:t>
    </dgm:pt>
    <dgm:pt modelId="{3B3FC7B9-03FA-4D4A-9C5A-697DA9305179}" type="sibTrans" cxnId="{4E0DC40A-66A8-954A-B0CC-F86057F70DBD}">
      <dgm:prSet/>
      <dgm:spPr/>
      <dgm:t>
        <a:bodyPr/>
        <a:lstStyle/>
        <a:p>
          <a:endParaRPr lang="en-US"/>
        </a:p>
      </dgm:t>
    </dgm:pt>
    <dgm:pt modelId="{21C0D0AB-B067-8B4F-B17B-9609CE1C952E}">
      <dgm:prSet/>
      <dgm:spPr/>
      <dgm:t>
        <a:bodyPr/>
        <a:lstStyle/>
        <a:p>
          <a:pPr rtl="0"/>
          <a:r>
            <a:rPr lang="en-US" dirty="0" smtClean="0"/>
            <a:t>Collaboration with scientists enables me to open my horizons to new ideas and knowledge </a:t>
          </a:r>
          <a:endParaRPr lang="en-US" dirty="0"/>
        </a:p>
      </dgm:t>
    </dgm:pt>
    <dgm:pt modelId="{93BC4F84-C336-6B46-9806-02E2BAD29A6C}" type="parTrans" cxnId="{743E8BAE-88E2-4847-940A-BF231070AB07}">
      <dgm:prSet/>
      <dgm:spPr/>
      <dgm:t>
        <a:bodyPr/>
        <a:lstStyle/>
        <a:p>
          <a:endParaRPr lang="en-US"/>
        </a:p>
      </dgm:t>
    </dgm:pt>
    <dgm:pt modelId="{6DDB207D-DC77-7B48-A049-3FAECEF3A23D}" type="sibTrans" cxnId="{743E8BAE-88E2-4847-940A-BF231070AB07}">
      <dgm:prSet/>
      <dgm:spPr/>
      <dgm:t>
        <a:bodyPr/>
        <a:lstStyle/>
        <a:p>
          <a:endParaRPr lang="en-US"/>
        </a:p>
      </dgm:t>
    </dgm:pt>
    <dgm:pt modelId="{2C7C6D81-185E-2847-90DA-A883E924F054}" type="pres">
      <dgm:prSet presAssocID="{79720D0E-6F13-4F4B-81B9-B0474660EA0A}" presName="linear" presStyleCnt="0">
        <dgm:presLayoutVars>
          <dgm:dir/>
          <dgm:resizeHandles val="exact"/>
        </dgm:presLayoutVars>
      </dgm:prSet>
      <dgm:spPr/>
      <dgm:t>
        <a:bodyPr/>
        <a:lstStyle/>
        <a:p>
          <a:endParaRPr lang="en-US"/>
        </a:p>
      </dgm:t>
    </dgm:pt>
    <dgm:pt modelId="{D882CE04-1EE4-2948-83BC-A4BA9E5C9586}" type="pres">
      <dgm:prSet presAssocID="{1643E9E4-4C1A-8742-B14D-F9CB23D4C894}" presName="comp" presStyleCnt="0"/>
      <dgm:spPr/>
    </dgm:pt>
    <dgm:pt modelId="{136AB89D-AB6E-2B4E-905D-123766E1EBA3}" type="pres">
      <dgm:prSet presAssocID="{1643E9E4-4C1A-8742-B14D-F9CB23D4C894}" presName="box" presStyleLbl="node1" presStyleIdx="0" presStyleCnt="2"/>
      <dgm:spPr/>
      <dgm:t>
        <a:bodyPr/>
        <a:lstStyle/>
        <a:p>
          <a:endParaRPr lang="en-US"/>
        </a:p>
      </dgm:t>
    </dgm:pt>
    <dgm:pt modelId="{635D4A42-06CF-BA4C-8136-714B695DF5C4}" type="pres">
      <dgm:prSet presAssocID="{1643E9E4-4C1A-8742-B14D-F9CB23D4C894}" presName="img" presStyleLbl="fgImgPlace1" presStyleIdx="0" presStyleCnt="2" custScaleX="83366"/>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85FA47DE-BD66-1A48-8FF4-2C2BF5140DCF}" type="pres">
      <dgm:prSet presAssocID="{1643E9E4-4C1A-8742-B14D-F9CB23D4C894}" presName="text" presStyleLbl="node1" presStyleIdx="0" presStyleCnt="2">
        <dgm:presLayoutVars>
          <dgm:bulletEnabled val="1"/>
        </dgm:presLayoutVars>
      </dgm:prSet>
      <dgm:spPr/>
      <dgm:t>
        <a:bodyPr/>
        <a:lstStyle/>
        <a:p>
          <a:endParaRPr lang="en-US"/>
        </a:p>
      </dgm:t>
    </dgm:pt>
    <dgm:pt modelId="{CDCAA67B-E14D-284A-B373-6ED74E9708F1}" type="pres">
      <dgm:prSet presAssocID="{3B3FC7B9-03FA-4D4A-9C5A-697DA9305179}" presName="spacer" presStyleCnt="0"/>
      <dgm:spPr/>
    </dgm:pt>
    <dgm:pt modelId="{A5B1095A-175D-964D-B742-2DFBB6301B12}" type="pres">
      <dgm:prSet presAssocID="{21C0D0AB-B067-8B4F-B17B-9609CE1C952E}" presName="comp" presStyleCnt="0"/>
      <dgm:spPr/>
    </dgm:pt>
    <dgm:pt modelId="{2F2FDD30-BEB5-DE4B-81AA-BB6757C7DE8D}" type="pres">
      <dgm:prSet presAssocID="{21C0D0AB-B067-8B4F-B17B-9609CE1C952E}" presName="box" presStyleLbl="node1" presStyleIdx="1" presStyleCnt="2"/>
      <dgm:spPr/>
      <dgm:t>
        <a:bodyPr/>
        <a:lstStyle/>
        <a:p>
          <a:endParaRPr lang="en-US"/>
        </a:p>
      </dgm:t>
    </dgm:pt>
    <dgm:pt modelId="{19C3F762-2CA6-FC4E-AD1C-0C98D035C4EC}" type="pres">
      <dgm:prSet presAssocID="{21C0D0AB-B067-8B4F-B17B-9609CE1C952E}" presName="img" presStyleLbl="fgImgPlace1" presStyleIdx="1" presStyleCnt="2" custScaleX="99193" custScaleY="101900"/>
      <dgm:spPr>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dgm:spPr>
    </dgm:pt>
    <dgm:pt modelId="{56024448-B405-504B-B7ED-3E8485CBF1A5}" type="pres">
      <dgm:prSet presAssocID="{21C0D0AB-B067-8B4F-B17B-9609CE1C952E}" presName="text" presStyleLbl="node1" presStyleIdx="1" presStyleCnt="2">
        <dgm:presLayoutVars>
          <dgm:bulletEnabled val="1"/>
        </dgm:presLayoutVars>
      </dgm:prSet>
      <dgm:spPr/>
      <dgm:t>
        <a:bodyPr/>
        <a:lstStyle/>
        <a:p>
          <a:endParaRPr lang="en-US"/>
        </a:p>
      </dgm:t>
    </dgm:pt>
  </dgm:ptLst>
  <dgm:cxnLst>
    <dgm:cxn modelId="{F5FA970F-2D61-3341-87E6-ABB222D7EF7C}" type="presOf" srcId="{1643E9E4-4C1A-8742-B14D-F9CB23D4C894}" destId="{85FA47DE-BD66-1A48-8FF4-2C2BF5140DCF}" srcOrd="1" destOrd="0" presId="urn:microsoft.com/office/officeart/2005/8/layout/vList4"/>
    <dgm:cxn modelId="{4566E98D-EBB8-F646-9400-BB75968786C8}" type="presOf" srcId="{21C0D0AB-B067-8B4F-B17B-9609CE1C952E}" destId="{56024448-B405-504B-B7ED-3E8485CBF1A5}" srcOrd="1" destOrd="0" presId="urn:microsoft.com/office/officeart/2005/8/layout/vList4"/>
    <dgm:cxn modelId="{2800C255-33AA-F549-8B78-D54A61E0ED49}" type="presOf" srcId="{21C0D0AB-B067-8B4F-B17B-9609CE1C952E}" destId="{2F2FDD30-BEB5-DE4B-81AA-BB6757C7DE8D}" srcOrd="0" destOrd="0" presId="urn:microsoft.com/office/officeart/2005/8/layout/vList4"/>
    <dgm:cxn modelId="{115C899B-47BD-C545-BC03-E11352EFCF6A}" type="presOf" srcId="{1643E9E4-4C1A-8742-B14D-F9CB23D4C894}" destId="{136AB89D-AB6E-2B4E-905D-123766E1EBA3}" srcOrd="0" destOrd="0" presId="urn:microsoft.com/office/officeart/2005/8/layout/vList4"/>
    <dgm:cxn modelId="{D811C899-A6FC-0C42-B68A-7ECC7F11C63C}" type="presOf" srcId="{79720D0E-6F13-4F4B-81B9-B0474660EA0A}" destId="{2C7C6D81-185E-2847-90DA-A883E924F054}" srcOrd="0" destOrd="0" presId="urn:microsoft.com/office/officeart/2005/8/layout/vList4"/>
    <dgm:cxn modelId="{743E8BAE-88E2-4847-940A-BF231070AB07}" srcId="{79720D0E-6F13-4F4B-81B9-B0474660EA0A}" destId="{21C0D0AB-B067-8B4F-B17B-9609CE1C952E}" srcOrd="1" destOrd="0" parTransId="{93BC4F84-C336-6B46-9806-02E2BAD29A6C}" sibTransId="{6DDB207D-DC77-7B48-A049-3FAECEF3A23D}"/>
    <dgm:cxn modelId="{4E0DC40A-66A8-954A-B0CC-F86057F70DBD}" srcId="{79720D0E-6F13-4F4B-81B9-B0474660EA0A}" destId="{1643E9E4-4C1A-8742-B14D-F9CB23D4C894}" srcOrd="0" destOrd="0" parTransId="{6F76A471-3469-7541-A4B1-5C2991A5D2D2}" sibTransId="{3B3FC7B9-03FA-4D4A-9C5A-697DA9305179}"/>
    <dgm:cxn modelId="{54D311DE-677A-924E-8FB4-B81E88FF5AE2}" type="presParOf" srcId="{2C7C6D81-185E-2847-90DA-A883E924F054}" destId="{D882CE04-1EE4-2948-83BC-A4BA9E5C9586}" srcOrd="0" destOrd="0" presId="urn:microsoft.com/office/officeart/2005/8/layout/vList4"/>
    <dgm:cxn modelId="{84B8C4BC-E708-0E43-B562-08E2D7BE0167}" type="presParOf" srcId="{D882CE04-1EE4-2948-83BC-A4BA9E5C9586}" destId="{136AB89D-AB6E-2B4E-905D-123766E1EBA3}" srcOrd="0" destOrd="0" presId="urn:microsoft.com/office/officeart/2005/8/layout/vList4"/>
    <dgm:cxn modelId="{57399BFE-20A6-CA44-B28D-1358FDC94CED}" type="presParOf" srcId="{D882CE04-1EE4-2948-83BC-A4BA9E5C9586}" destId="{635D4A42-06CF-BA4C-8136-714B695DF5C4}" srcOrd="1" destOrd="0" presId="urn:microsoft.com/office/officeart/2005/8/layout/vList4"/>
    <dgm:cxn modelId="{7030296F-76AA-444B-A4EB-D53534B4C1BD}" type="presParOf" srcId="{D882CE04-1EE4-2948-83BC-A4BA9E5C9586}" destId="{85FA47DE-BD66-1A48-8FF4-2C2BF5140DCF}" srcOrd="2" destOrd="0" presId="urn:microsoft.com/office/officeart/2005/8/layout/vList4"/>
    <dgm:cxn modelId="{819F936C-2401-C049-ADC2-6142B205646D}" type="presParOf" srcId="{2C7C6D81-185E-2847-90DA-A883E924F054}" destId="{CDCAA67B-E14D-284A-B373-6ED74E9708F1}" srcOrd="1" destOrd="0" presId="urn:microsoft.com/office/officeart/2005/8/layout/vList4"/>
    <dgm:cxn modelId="{2D5F35C8-F631-A94A-8376-7B3254428CCF}" type="presParOf" srcId="{2C7C6D81-185E-2847-90DA-A883E924F054}" destId="{A5B1095A-175D-964D-B742-2DFBB6301B12}" srcOrd="2" destOrd="0" presId="urn:microsoft.com/office/officeart/2005/8/layout/vList4"/>
    <dgm:cxn modelId="{971B8A96-581C-FE48-A458-F8FF60CA5387}" type="presParOf" srcId="{A5B1095A-175D-964D-B742-2DFBB6301B12}" destId="{2F2FDD30-BEB5-DE4B-81AA-BB6757C7DE8D}" srcOrd="0" destOrd="0" presId="urn:microsoft.com/office/officeart/2005/8/layout/vList4"/>
    <dgm:cxn modelId="{E60532B3-3C41-F049-9C7C-404ADB7872A9}" type="presParOf" srcId="{A5B1095A-175D-964D-B742-2DFBB6301B12}" destId="{19C3F762-2CA6-FC4E-AD1C-0C98D035C4EC}" srcOrd="1" destOrd="0" presId="urn:microsoft.com/office/officeart/2005/8/layout/vList4"/>
    <dgm:cxn modelId="{374FED54-51B2-234C-9E6B-89FE2FC4BD39}" type="presParOf" srcId="{A5B1095A-175D-964D-B742-2DFBB6301B12}" destId="{56024448-B405-504B-B7ED-3E8485CBF1A5}"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98B7D1-9BCD-2444-9759-0C569C04B415}" type="doc">
      <dgm:prSet loTypeId="urn:microsoft.com/office/officeart/2005/8/layout/vList4" loCatId="" qsTypeId="urn:microsoft.com/office/officeart/2005/8/quickstyle/simple4" qsCatId="simple" csTypeId="urn:microsoft.com/office/officeart/2005/8/colors/accent1_2" csCatId="accent1" phldr="1"/>
      <dgm:spPr/>
      <dgm:t>
        <a:bodyPr/>
        <a:lstStyle/>
        <a:p>
          <a:endParaRPr lang="en-US"/>
        </a:p>
      </dgm:t>
    </dgm:pt>
    <dgm:pt modelId="{0312AA46-1DBC-FF42-80F1-4ADD79D4E7BD}">
      <dgm:prSet/>
      <dgm:spPr/>
      <dgm:t>
        <a:bodyPr/>
        <a:lstStyle/>
        <a:p>
          <a:pPr rtl="0"/>
          <a:r>
            <a:rPr lang="en-US" dirty="0" smtClean="0"/>
            <a:t>Collaboration with volunteers can be helpful to others in the scientific community</a:t>
          </a:r>
          <a:endParaRPr lang="en-US" dirty="0"/>
        </a:p>
      </dgm:t>
    </dgm:pt>
    <dgm:pt modelId="{D5D7B4E6-D874-6346-83AB-8FFDDAAAF9D2}" type="parTrans" cxnId="{6338B5BD-8A5E-E44F-AF5A-FF73142D0494}">
      <dgm:prSet/>
      <dgm:spPr/>
      <dgm:t>
        <a:bodyPr/>
        <a:lstStyle/>
        <a:p>
          <a:endParaRPr lang="en-US"/>
        </a:p>
      </dgm:t>
    </dgm:pt>
    <dgm:pt modelId="{5410B041-A1E0-974C-9797-70B3DEAA7CAD}" type="sibTrans" cxnId="{6338B5BD-8A5E-E44F-AF5A-FF73142D0494}">
      <dgm:prSet/>
      <dgm:spPr/>
      <dgm:t>
        <a:bodyPr/>
        <a:lstStyle/>
        <a:p>
          <a:endParaRPr lang="en-US"/>
        </a:p>
      </dgm:t>
    </dgm:pt>
    <dgm:pt modelId="{A98BD86F-65C7-BA4C-9FAB-14A08E7E023C}">
      <dgm:prSet/>
      <dgm:spPr/>
      <dgm:t>
        <a:bodyPr/>
        <a:lstStyle/>
        <a:p>
          <a:pPr rtl="0"/>
          <a:r>
            <a:rPr lang="en-US" dirty="0" smtClean="0"/>
            <a:t>Collaboration between scientists and scientific volunteers is </a:t>
          </a:r>
          <a:r>
            <a:rPr lang="en-US" dirty="0" smtClean="0"/>
            <a:t>necessary to reap public benefits</a:t>
          </a:r>
          <a:endParaRPr lang="en-US" dirty="0"/>
        </a:p>
      </dgm:t>
    </dgm:pt>
    <dgm:pt modelId="{0720C0C7-C07C-4A4E-A946-EB970231415E}" type="parTrans" cxnId="{89F9B975-9E8A-5741-BA63-DAF817E1AB0B}">
      <dgm:prSet/>
      <dgm:spPr/>
      <dgm:t>
        <a:bodyPr/>
        <a:lstStyle/>
        <a:p>
          <a:endParaRPr lang="en-US"/>
        </a:p>
      </dgm:t>
    </dgm:pt>
    <dgm:pt modelId="{9147C632-A628-644A-8C33-29FCB73A0EDB}" type="sibTrans" cxnId="{89F9B975-9E8A-5741-BA63-DAF817E1AB0B}">
      <dgm:prSet/>
      <dgm:spPr/>
      <dgm:t>
        <a:bodyPr/>
        <a:lstStyle/>
        <a:p>
          <a:endParaRPr lang="en-US"/>
        </a:p>
      </dgm:t>
    </dgm:pt>
    <dgm:pt modelId="{2FB5B0B0-5359-ED41-BE91-E340BCF23B9B}" type="pres">
      <dgm:prSet presAssocID="{0A98B7D1-9BCD-2444-9759-0C569C04B415}" presName="linear" presStyleCnt="0">
        <dgm:presLayoutVars>
          <dgm:dir/>
          <dgm:resizeHandles val="exact"/>
        </dgm:presLayoutVars>
      </dgm:prSet>
      <dgm:spPr/>
      <dgm:t>
        <a:bodyPr/>
        <a:lstStyle/>
        <a:p>
          <a:endParaRPr lang="en-US"/>
        </a:p>
      </dgm:t>
    </dgm:pt>
    <dgm:pt modelId="{904EA08C-0379-0A48-B3FD-38A4B3E457A3}" type="pres">
      <dgm:prSet presAssocID="{0312AA46-1DBC-FF42-80F1-4ADD79D4E7BD}" presName="comp" presStyleCnt="0"/>
      <dgm:spPr/>
    </dgm:pt>
    <dgm:pt modelId="{CCEBE915-46BF-D94E-A2CC-913359A175A0}" type="pres">
      <dgm:prSet presAssocID="{0312AA46-1DBC-FF42-80F1-4ADD79D4E7BD}" presName="box" presStyleLbl="node1" presStyleIdx="0" presStyleCnt="2"/>
      <dgm:spPr/>
      <dgm:t>
        <a:bodyPr/>
        <a:lstStyle/>
        <a:p>
          <a:endParaRPr lang="en-US"/>
        </a:p>
      </dgm:t>
    </dgm:pt>
    <dgm:pt modelId="{2AAFC711-E8B3-7B40-B7FD-48D996DC56B3}" type="pres">
      <dgm:prSet presAssocID="{0312AA46-1DBC-FF42-80F1-4ADD79D4E7BD}"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67B31323-D9B9-1144-B4E1-B107C8089A43}" type="pres">
      <dgm:prSet presAssocID="{0312AA46-1DBC-FF42-80F1-4ADD79D4E7BD}" presName="text" presStyleLbl="node1" presStyleIdx="0" presStyleCnt="2">
        <dgm:presLayoutVars>
          <dgm:bulletEnabled val="1"/>
        </dgm:presLayoutVars>
      </dgm:prSet>
      <dgm:spPr/>
      <dgm:t>
        <a:bodyPr/>
        <a:lstStyle/>
        <a:p>
          <a:endParaRPr lang="en-US"/>
        </a:p>
      </dgm:t>
    </dgm:pt>
    <dgm:pt modelId="{73978493-71F4-2046-8D8E-C4E860794397}" type="pres">
      <dgm:prSet presAssocID="{5410B041-A1E0-974C-9797-70B3DEAA7CAD}" presName="spacer" presStyleCnt="0"/>
      <dgm:spPr/>
    </dgm:pt>
    <dgm:pt modelId="{74C4CF30-BB9F-5249-A45B-8393A43F59F3}" type="pres">
      <dgm:prSet presAssocID="{A98BD86F-65C7-BA4C-9FAB-14A08E7E023C}" presName="comp" presStyleCnt="0"/>
      <dgm:spPr/>
    </dgm:pt>
    <dgm:pt modelId="{9E5212B9-5104-874D-A47E-C73F80464FF8}" type="pres">
      <dgm:prSet presAssocID="{A98BD86F-65C7-BA4C-9FAB-14A08E7E023C}" presName="box" presStyleLbl="node1" presStyleIdx="1" presStyleCnt="2"/>
      <dgm:spPr/>
      <dgm:t>
        <a:bodyPr/>
        <a:lstStyle/>
        <a:p>
          <a:endParaRPr lang="en-US"/>
        </a:p>
      </dgm:t>
    </dgm:pt>
    <dgm:pt modelId="{88AFF039-80EE-2D40-A7FF-65F385F328F3}" type="pres">
      <dgm:prSet presAssocID="{A98BD86F-65C7-BA4C-9FAB-14A08E7E023C}"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 modelId="{AF32871E-53A6-A345-81FD-B60467523DA9}" type="pres">
      <dgm:prSet presAssocID="{A98BD86F-65C7-BA4C-9FAB-14A08E7E023C}" presName="text" presStyleLbl="node1" presStyleIdx="1" presStyleCnt="2">
        <dgm:presLayoutVars>
          <dgm:bulletEnabled val="1"/>
        </dgm:presLayoutVars>
      </dgm:prSet>
      <dgm:spPr/>
      <dgm:t>
        <a:bodyPr/>
        <a:lstStyle/>
        <a:p>
          <a:endParaRPr lang="en-US"/>
        </a:p>
      </dgm:t>
    </dgm:pt>
  </dgm:ptLst>
  <dgm:cxnLst>
    <dgm:cxn modelId="{73A4F21F-A658-D048-80AF-F7BBA995D782}" type="presOf" srcId="{0A98B7D1-9BCD-2444-9759-0C569C04B415}" destId="{2FB5B0B0-5359-ED41-BE91-E340BCF23B9B}" srcOrd="0" destOrd="0" presId="urn:microsoft.com/office/officeart/2005/8/layout/vList4"/>
    <dgm:cxn modelId="{E9974ACC-B6B8-EE47-8191-C007D29FBA13}" type="presOf" srcId="{0312AA46-1DBC-FF42-80F1-4ADD79D4E7BD}" destId="{67B31323-D9B9-1144-B4E1-B107C8089A43}" srcOrd="1" destOrd="0" presId="urn:microsoft.com/office/officeart/2005/8/layout/vList4"/>
    <dgm:cxn modelId="{89F9B975-9E8A-5741-BA63-DAF817E1AB0B}" srcId="{0A98B7D1-9BCD-2444-9759-0C569C04B415}" destId="{A98BD86F-65C7-BA4C-9FAB-14A08E7E023C}" srcOrd="1" destOrd="0" parTransId="{0720C0C7-C07C-4A4E-A946-EB970231415E}" sibTransId="{9147C632-A628-644A-8C33-29FCB73A0EDB}"/>
    <dgm:cxn modelId="{D811301D-FCC6-6A4C-81D5-DE3159DD1428}" type="presOf" srcId="{0312AA46-1DBC-FF42-80F1-4ADD79D4E7BD}" destId="{CCEBE915-46BF-D94E-A2CC-913359A175A0}" srcOrd="0" destOrd="0" presId="urn:microsoft.com/office/officeart/2005/8/layout/vList4"/>
    <dgm:cxn modelId="{1E1B42E4-48CC-FC4A-8E97-5FA237EBC70A}" type="presOf" srcId="{A98BD86F-65C7-BA4C-9FAB-14A08E7E023C}" destId="{AF32871E-53A6-A345-81FD-B60467523DA9}" srcOrd="1" destOrd="0" presId="urn:microsoft.com/office/officeart/2005/8/layout/vList4"/>
    <dgm:cxn modelId="{5F7A6BD5-D32A-CD48-B94F-6B3098166FA2}" type="presOf" srcId="{A98BD86F-65C7-BA4C-9FAB-14A08E7E023C}" destId="{9E5212B9-5104-874D-A47E-C73F80464FF8}" srcOrd="0" destOrd="0" presId="urn:microsoft.com/office/officeart/2005/8/layout/vList4"/>
    <dgm:cxn modelId="{6338B5BD-8A5E-E44F-AF5A-FF73142D0494}" srcId="{0A98B7D1-9BCD-2444-9759-0C569C04B415}" destId="{0312AA46-1DBC-FF42-80F1-4ADD79D4E7BD}" srcOrd="0" destOrd="0" parTransId="{D5D7B4E6-D874-6346-83AB-8FFDDAAAF9D2}" sibTransId="{5410B041-A1E0-974C-9797-70B3DEAA7CAD}"/>
    <dgm:cxn modelId="{694E5D7A-6A3D-C640-9D35-914C0DE2DF65}" type="presParOf" srcId="{2FB5B0B0-5359-ED41-BE91-E340BCF23B9B}" destId="{904EA08C-0379-0A48-B3FD-38A4B3E457A3}" srcOrd="0" destOrd="0" presId="urn:microsoft.com/office/officeart/2005/8/layout/vList4"/>
    <dgm:cxn modelId="{23B02705-A7CB-BE48-BE17-0B02BE2595C5}" type="presParOf" srcId="{904EA08C-0379-0A48-B3FD-38A4B3E457A3}" destId="{CCEBE915-46BF-D94E-A2CC-913359A175A0}" srcOrd="0" destOrd="0" presId="urn:microsoft.com/office/officeart/2005/8/layout/vList4"/>
    <dgm:cxn modelId="{B4E294DE-7EF6-A74C-9AB7-0901BB6E1BC8}" type="presParOf" srcId="{904EA08C-0379-0A48-B3FD-38A4B3E457A3}" destId="{2AAFC711-E8B3-7B40-B7FD-48D996DC56B3}" srcOrd="1" destOrd="0" presId="urn:microsoft.com/office/officeart/2005/8/layout/vList4"/>
    <dgm:cxn modelId="{E1C692E7-94A7-EC4E-B591-95277D47A6AA}" type="presParOf" srcId="{904EA08C-0379-0A48-B3FD-38A4B3E457A3}" destId="{67B31323-D9B9-1144-B4E1-B107C8089A43}" srcOrd="2" destOrd="0" presId="urn:microsoft.com/office/officeart/2005/8/layout/vList4"/>
    <dgm:cxn modelId="{972D86FE-083E-4344-A744-084C45738A97}" type="presParOf" srcId="{2FB5B0B0-5359-ED41-BE91-E340BCF23B9B}" destId="{73978493-71F4-2046-8D8E-C4E860794397}" srcOrd="1" destOrd="0" presId="urn:microsoft.com/office/officeart/2005/8/layout/vList4"/>
    <dgm:cxn modelId="{1693E62A-20C9-EC4A-AAA5-4696DA503EEF}" type="presParOf" srcId="{2FB5B0B0-5359-ED41-BE91-E340BCF23B9B}" destId="{74C4CF30-BB9F-5249-A45B-8393A43F59F3}" srcOrd="2" destOrd="0" presId="urn:microsoft.com/office/officeart/2005/8/layout/vList4"/>
    <dgm:cxn modelId="{7ABDECCB-AFD8-E84F-82E0-90CF18759E46}" type="presParOf" srcId="{74C4CF30-BB9F-5249-A45B-8393A43F59F3}" destId="{9E5212B9-5104-874D-A47E-C73F80464FF8}" srcOrd="0" destOrd="0" presId="urn:microsoft.com/office/officeart/2005/8/layout/vList4"/>
    <dgm:cxn modelId="{204D92A5-1A67-6C4C-A390-DBDE623656E0}" type="presParOf" srcId="{74C4CF30-BB9F-5249-A45B-8393A43F59F3}" destId="{88AFF039-80EE-2D40-A7FF-65F385F328F3}" srcOrd="1" destOrd="0" presId="urn:microsoft.com/office/officeart/2005/8/layout/vList4"/>
    <dgm:cxn modelId="{18645C61-362A-5445-9AEE-D55C063F6F26}" type="presParOf" srcId="{74C4CF30-BB9F-5249-A45B-8393A43F59F3}" destId="{AF32871E-53A6-A345-81FD-B60467523DA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F23CD0-F5B6-D743-A3F9-DCB2DE2B25E1}" type="doc">
      <dgm:prSet loTypeId="urn:microsoft.com/office/officeart/2005/8/layout/vList4" loCatId="" qsTypeId="urn:microsoft.com/office/officeart/2005/8/quickstyle/simple4" qsCatId="simple" csTypeId="urn:microsoft.com/office/officeart/2005/8/colors/accent1_2" csCatId="accent1" phldr="1"/>
      <dgm:spPr/>
      <dgm:t>
        <a:bodyPr/>
        <a:lstStyle/>
        <a:p>
          <a:endParaRPr lang="en-US"/>
        </a:p>
      </dgm:t>
    </dgm:pt>
    <dgm:pt modelId="{2FC83E1D-C8FF-614F-8829-2D97C9350DC3}">
      <dgm:prSet/>
      <dgm:spPr/>
      <dgm:t>
        <a:bodyPr/>
        <a:lstStyle/>
        <a:p>
          <a:pPr rtl="0"/>
          <a:r>
            <a:rPr lang="en-US" dirty="0" smtClean="0"/>
            <a:t>Collaboration with volunteers helps educate them about scientific methods </a:t>
          </a:r>
          <a:endParaRPr lang="en-US" dirty="0"/>
        </a:p>
      </dgm:t>
    </dgm:pt>
    <dgm:pt modelId="{530CCF26-1238-ED48-A3E0-7E8E18E34453}" type="parTrans" cxnId="{C5543133-AE92-2B43-BAF0-65DA3FBA9D3D}">
      <dgm:prSet/>
      <dgm:spPr/>
      <dgm:t>
        <a:bodyPr/>
        <a:lstStyle/>
        <a:p>
          <a:endParaRPr lang="en-US"/>
        </a:p>
      </dgm:t>
    </dgm:pt>
    <dgm:pt modelId="{1DA54EF0-C002-B44E-82CF-9BB4CD00CBE8}" type="sibTrans" cxnId="{C5543133-AE92-2B43-BAF0-65DA3FBA9D3D}">
      <dgm:prSet/>
      <dgm:spPr/>
      <dgm:t>
        <a:bodyPr/>
        <a:lstStyle/>
        <a:p>
          <a:endParaRPr lang="en-US"/>
        </a:p>
      </dgm:t>
    </dgm:pt>
    <dgm:pt modelId="{730917A2-327F-E047-AC5D-EF2FE0F7F87A}">
      <dgm:prSet/>
      <dgm:spPr/>
      <dgm:t>
        <a:bodyPr/>
        <a:lstStyle/>
        <a:p>
          <a:pPr rtl="0"/>
          <a:r>
            <a:rPr lang="en-US" dirty="0" smtClean="0"/>
            <a:t>Contributions by </a:t>
          </a:r>
          <a:r>
            <a:rPr lang="en-US" dirty="0" smtClean="0"/>
            <a:t>volunteers is beneficial for </a:t>
          </a:r>
          <a:r>
            <a:rPr lang="en-US" dirty="0" smtClean="0"/>
            <a:t>scientists and the public</a:t>
          </a:r>
          <a:endParaRPr lang="en-US" dirty="0"/>
        </a:p>
      </dgm:t>
    </dgm:pt>
    <dgm:pt modelId="{16FC0C1C-2BFF-0843-A20D-BEAF7B2FF8A7}" type="parTrans" cxnId="{2BDB21FB-AFA0-8A48-8F87-EBCEE8E117EF}">
      <dgm:prSet/>
      <dgm:spPr/>
      <dgm:t>
        <a:bodyPr/>
        <a:lstStyle/>
        <a:p>
          <a:endParaRPr lang="en-US"/>
        </a:p>
      </dgm:t>
    </dgm:pt>
    <dgm:pt modelId="{3D82C52A-DADE-C147-A73D-7346CEEE051B}" type="sibTrans" cxnId="{2BDB21FB-AFA0-8A48-8F87-EBCEE8E117EF}">
      <dgm:prSet/>
      <dgm:spPr/>
      <dgm:t>
        <a:bodyPr/>
        <a:lstStyle/>
        <a:p>
          <a:endParaRPr lang="en-US"/>
        </a:p>
      </dgm:t>
    </dgm:pt>
    <dgm:pt modelId="{8B94F8FB-DA2C-B545-B55D-9CF20CFF8A14}" type="pres">
      <dgm:prSet presAssocID="{03F23CD0-F5B6-D743-A3F9-DCB2DE2B25E1}" presName="linear" presStyleCnt="0">
        <dgm:presLayoutVars>
          <dgm:dir/>
          <dgm:resizeHandles val="exact"/>
        </dgm:presLayoutVars>
      </dgm:prSet>
      <dgm:spPr/>
      <dgm:t>
        <a:bodyPr/>
        <a:lstStyle/>
        <a:p>
          <a:endParaRPr lang="en-US"/>
        </a:p>
      </dgm:t>
    </dgm:pt>
    <dgm:pt modelId="{2CECACC6-CA0E-374D-A474-D04C2A729754}" type="pres">
      <dgm:prSet presAssocID="{2FC83E1D-C8FF-614F-8829-2D97C9350DC3}" presName="comp" presStyleCnt="0"/>
      <dgm:spPr/>
    </dgm:pt>
    <dgm:pt modelId="{A7EAEFFE-7945-5B4A-8853-347559C555C2}" type="pres">
      <dgm:prSet presAssocID="{2FC83E1D-C8FF-614F-8829-2D97C9350DC3}" presName="box" presStyleLbl="node1" presStyleIdx="0" presStyleCnt="2"/>
      <dgm:spPr/>
      <dgm:t>
        <a:bodyPr/>
        <a:lstStyle/>
        <a:p>
          <a:endParaRPr lang="en-US"/>
        </a:p>
      </dgm:t>
    </dgm:pt>
    <dgm:pt modelId="{6F61D504-0D67-C14F-81C4-4BED262A7E55}" type="pres">
      <dgm:prSet presAssocID="{2FC83E1D-C8FF-614F-8829-2D97C9350DC3}"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0A408BD4-34C0-DB4C-AE3B-1A697FC4988A}" type="pres">
      <dgm:prSet presAssocID="{2FC83E1D-C8FF-614F-8829-2D97C9350DC3}" presName="text" presStyleLbl="node1" presStyleIdx="0" presStyleCnt="2">
        <dgm:presLayoutVars>
          <dgm:bulletEnabled val="1"/>
        </dgm:presLayoutVars>
      </dgm:prSet>
      <dgm:spPr/>
      <dgm:t>
        <a:bodyPr/>
        <a:lstStyle/>
        <a:p>
          <a:endParaRPr lang="en-US"/>
        </a:p>
      </dgm:t>
    </dgm:pt>
    <dgm:pt modelId="{FAD0E9CB-6C70-C64B-A2B8-E7256425A48B}" type="pres">
      <dgm:prSet presAssocID="{1DA54EF0-C002-B44E-82CF-9BB4CD00CBE8}" presName="spacer" presStyleCnt="0"/>
      <dgm:spPr/>
    </dgm:pt>
    <dgm:pt modelId="{A5E38980-30AC-FA4E-8447-015BDA5CD04F}" type="pres">
      <dgm:prSet presAssocID="{730917A2-327F-E047-AC5D-EF2FE0F7F87A}" presName="comp" presStyleCnt="0"/>
      <dgm:spPr/>
    </dgm:pt>
    <dgm:pt modelId="{08DD1A23-D2CE-BE4D-8FD8-134ACD11B16D}" type="pres">
      <dgm:prSet presAssocID="{730917A2-327F-E047-AC5D-EF2FE0F7F87A}" presName="box" presStyleLbl="node1" presStyleIdx="1" presStyleCnt="2"/>
      <dgm:spPr/>
      <dgm:t>
        <a:bodyPr/>
        <a:lstStyle/>
        <a:p>
          <a:endParaRPr lang="en-US"/>
        </a:p>
      </dgm:t>
    </dgm:pt>
    <dgm:pt modelId="{CA6F8AC8-52D3-4C45-82F5-AF5060BF40CA}" type="pres">
      <dgm:prSet presAssocID="{730917A2-327F-E047-AC5D-EF2FE0F7F87A}" presName="img" presStyleLbl="fgImgPlace1" presStyleIdx="1" presStyleCnt="2" custLinFactNeighborX="-989"/>
      <dgm:spPr>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 modelId="{51AB79D6-C228-4B4E-8765-A8D48809281E}" type="pres">
      <dgm:prSet presAssocID="{730917A2-327F-E047-AC5D-EF2FE0F7F87A}" presName="text" presStyleLbl="node1" presStyleIdx="1" presStyleCnt="2">
        <dgm:presLayoutVars>
          <dgm:bulletEnabled val="1"/>
        </dgm:presLayoutVars>
      </dgm:prSet>
      <dgm:spPr/>
      <dgm:t>
        <a:bodyPr/>
        <a:lstStyle/>
        <a:p>
          <a:endParaRPr lang="en-US"/>
        </a:p>
      </dgm:t>
    </dgm:pt>
  </dgm:ptLst>
  <dgm:cxnLst>
    <dgm:cxn modelId="{C5543133-AE92-2B43-BAF0-65DA3FBA9D3D}" srcId="{03F23CD0-F5B6-D743-A3F9-DCB2DE2B25E1}" destId="{2FC83E1D-C8FF-614F-8829-2D97C9350DC3}" srcOrd="0" destOrd="0" parTransId="{530CCF26-1238-ED48-A3E0-7E8E18E34453}" sibTransId="{1DA54EF0-C002-B44E-82CF-9BB4CD00CBE8}"/>
    <dgm:cxn modelId="{F8CD0A4C-CE80-EB4E-9820-063AD8E6E116}" type="presOf" srcId="{2FC83E1D-C8FF-614F-8829-2D97C9350DC3}" destId="{A7EAEFFE-7945-5B4A-8853-347559C555C2}" srcOrd="0" destOrd="0" presId="urn:microsoft.com/office/officeart/2005/8/layout/vList4"/>
    <dgm:cxn modelId="{C2A32BB7-6B12-B94A-BCF9-90DF8C6E6641}" type="presOf" srcId="{730917A2-327F-E047-AC5D-EF2FE0F7F87A}" destId="{51AB79D6-C228-4B4E-8765-A8D48809281E}" srcOrd="1" destOrd="0" presId="urn:microsoft.com/office/officeart/2005/8/layout/vList4"/>
    <dgm:cxn modelId="{ED053FD3-E689-D746-B508-89571E0E7C58}" type="presOf" srcId="{730917A2-327F-E047-AC5D-EF2FE0F7F87A}" destId="{08DD1A23-D2CE-BE4D-8FD8-134ACD11B16D}" srcOrd="0" destOrd="0" presId="urn:microsoft.com/office/officeart/2005/8/layout/vList4"/>
    <dgm:cxn modelId="{A557955A-46D3-FB42-984E-83B7980CD655}" type="presOf" srcId="{03F23CD0-F5B6-D743-A3F9-DCB2DE2B25E1}" destId="{8B94F8FB-DA2C-B545-B55D-9CF20CFF8A14}" srcOrd="0" destOrd="0" presId="urn:microsoft.com/office/officeart/2005/8/layout/vList4"/>
    <dgm:cxn modelId="{2BDB21FB-AFA0-8A48-8F87-EBCEE8E117EF}" srcId="{03F23CD0-F5B6-D743-A3F9-DCB2DE2B25E1}" destId="{730917A2-327F-E047-AC5D-EF2FE0F7F87A}" srcOrd="1" destOrd="0" parTransId="{16FC0C1C-2BFF-0843-A20D-BEAF7B2FF8A7}" sibTransId="{3D82C52A-DADE-C147-A73D-7346CEEE051B}"/>
    <dgm:cxn modelId="{36C41599-25F0-FD4B-B32F-79DAE87F16C9}" type="presOf" srcId="{2FC83E1D-C8FF-614F-8829-2D97C9350DC3}" destId="{0A408BD4-34C0-DB4C-AE3B-1A697FC4988A}" srcOrd="1" destOrd="0" presId="urn:microsoft.com/office/officeart/2005/8/layout/vList4"/>
    <dgm:cxn modelId="{467107EE-F696-BA40-A0C5-39C654786506}" type="presParOf" srcId="{8B94F8FB-DA2C-B545-B55D-9CF20CFF8A14}" destId="{2CECACC6-CA0E-374D-A474-D04C2A729754}" srcOrd="0" destOrd="0" presId="urn:microsoft.com/office/officeart/2005/8/layout/vList4"/>
    <dgm:cxn modelId="{9458C916-8E66-A643-B0DC-2B9822CAB48D}" type="presParOf" srcId="{2CECACC6-CA0E-374D-A474-D04C2A729754}" destId="{A7EAEFFE-7945-5B4A-8853-347559C555C2}" srcOrd="0" destOrd="0" presId="urn:microsoft.com/office/officeart/2005/8/layout/vList4"/>
    <dgm:cxn modelId="{A113A952-1372-6C48-8070-997F9CBBF819}" type="presParOf" srcId="{2CECACC6-CA0E-374D-A474-D04C2A729754}" destId="{6F61D504-0D67-C14F-81C4-4BED262A7E55}" srcOrd="1" destOrd="0" presId="urn:microsoft.com/office/officeart/2005/8/layout/vList4"/>
    <dgm:cxn modelId="{31F6540E-ABB3-FD47-A75A-65FE382299CE}" type="presParOf" srcId="{2CECACC6-CA0E-374D-A474-D04C2A729754}" destId="{0A408BD4-34C0-DB4C-AE3B-1A697FC4988A}" srcOrd="2" destOrd="0" presId="urn:microsoft.com/office/officeart/2005/8/layout/vList4"/>
    <dgm:cxn modelId="{457096DC-9242-1141-BAE7-453D94B93EA8}" type="presParOf" srcId="{8B94F8FB-DA2C-B545-B55D-9CF20CFF8A14}" destId="{FAD0E9CB-6C70-C64B-A2B8-E7256425A48B}" srcOrd="1" destOrd="0" presId="urn:microsoft.com/office/officeart/2005/8/layout/vList4"/>
    <dgm:cxn modelId="{4C53515F-EBB9-AE44-8402-431758F7C316}" type="presParOf" srcId="{8B94F8FB-DA2C-B545-B55D-9CF20CFF8A14}" destId="{A5E38980-30AC-FA4E-8447-015BDA5CD04F}" srcOrd="2" destOrd="0" presId="urn:microsoft.com/office/officeart/2005/8/layout/vList4"/>
    <dgm:cxn modelId="{E11379C9-376E-DB4A-9324-FB78D5B26E55}" type="presParOf" srcId="{A5E38980-30AC-FA4E-8447-015BDA5CD04F}" destId="{08DD1A23-D2CE-BE4D-8FD8-134ACD11B16D}" srcOrd="0" destOrd="0" presId="urn:microsoft.com/office/officeart/2005/8/layout/vList4"/>
    <dgm:cxn modelId="{47DFF2F8-0510-3E44-8E81-94D6BD3DA331}" type="presParOf" srcId="{A5E38980-30AC-FA4E-8447-015BDA5CD04F}" destId="{CA6F8AC8-52D3-4C45-82F5-AF5060BF40CA}" srcOrd="1" destOrd="0" presId="urn:microsoft.com/office/officeart/2005/8/layout/vList4"/>
    <dgm:cxn modelId="{D2E48BFC-A8DB-4B41-A64F-44D0CEE13800}" type="presParOf" srcId="{A5E38980-30AC-FA4E-8447-015BDA5CD04F}" destId="{51AB79D6-C228-4B4E-8765-A8D48809281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4D71D9-2591-FC48-8503-77F0F9081E23}" type="doc">
      <dgm:prSet loTypeId="urn:microsoft.com/office/officeart/2005/8/layout/vList4" loCatId="" qsTypeId="urn:microsoft.com/office/officeart/2005/8/quickstyle/simple4" qsCatId="simple" csTypeId="urn:microsoft.com/office/officeart/2005/8/colors/accent1_2" csCatId="accent1" phldr="1"/>
      <dgm:spPr/>
      <dgm:t>
        <a:bodyPr/>
        <a:lstStyle/>
        <a:p>
          <a:endParaRPr lang="en-US"/>
        </a:p>
      </dgm:t>
    </dgm:pt>
    <dgm:pt modelId="{C28C861A-1580-1645-9CDB-E16F385D8FDA}">
      <dgm:prSet/>
      <dgm:spPr/>
      <dgm:t>
        <a:bodyPr/>
        <a:lstStyle/>
        <a:p>
          <a:pPr rtl="0"/>
          <a:r>
            <a:rPr lang="en-US" dirty="0" smtClean="0"/>
            <a:t>Collaboration with volunteers is worthwhile because </a:t>
          </a:r>
          <a:r>
            <a:rPr lang="en-US" dirty="0" smtClean="0"/>
            <a:t>all </a:t>
          </a:r>
          <a:r>
            <a:rPr lang="en-US" dirty="0" smtClean="0"/>
            <a:t>scientific knowledge should be accessible to everyone, regardless of their expertise</a:t>
          </a:r>
          <a:endParaRPr lang="en-US" dirty="0"/>
        </a:p>
      </dgm:t>
    </dgm:pt>
    <dgm:pt modelId="{089EC915-5E9D-3041-9455-BEBC6474AAE4}" type="parTrans" cxnId="{1720BA9D-06E8-4D45-BB32-A224EB0AA32B}">
      <dgm:prSet/>
      <dgm:spPr/>
      <dgm:t>
        <a:bodyPr/>
        <a:lstStyle/>
        <a:p>
          <a:endParaRPr lang="en-US"/>
        </a:p>
      </dgm:t>
    </dgm:pt>
    <dgm:pt modelId="{C622BD2E-28E4-1845-BF51-F719ED54681B}" type="sibTrans" cxnId="{1720BA9D-06E8-4D45-BB32-A224EB0AA32B}">
      <dgm:prSet/>
      <dgm:spPr/>
      <dgm:t>
        <a:bodyPr/>
        <a:lstStyle/>
        <a:p>
          <a:endParaRPr lang="en-US"/>
        </a:p>
      </dgm:t>
    </dgm:pt>
    <dgm:pt modelId="{0A9A8DA4-EECA-EA40-A8DB-353463062B04}">
      <dgm:prSet/>
      <dgm:spPr/>
      <dgm:t>
        <a:bodyPr/>
        <a:lstStyle/>
        <a:p>
          <a:pPr rtl="0"/>
          <a:r>
            <a:rPr lang="en-US" dirty="0" smtClean="0"/>
            <a:t>Participation in science should be made directly available to the public and those outside of the </a:t>
          </a:r>
          <a:r>
            <a:rPr lang="en-US" dirty="0" smtClean="0"/>
            <a:t>scientific community</a:t>
          </a:r>
          <a:endParaRPr lang="en-US" dirty="0"/>
        </a:p>
      </dgm:t>
    </dgm:pt>
    <dgm:pt modelId="{718A77A6-7BDD-B342-A566-A670B2E8A897}" type="parTrans" cxnId="{C5870279-0D46-BC45-AB8F-4592BC67A685}">
      <dgm:prSet/>
      <dgm:spPr/>
      <dgm:t>
        <a:bodyPr/>
        <a:lstStyle/>
        <a:p>
          <a:endParaRPr lang="en-US"/>
        </a:p>
      </dgm:t>
    </dgm:pt>
    <dgm:pt modelId="{1590CA12-AEC9-654F-B777-F534652C0DAF}" type="sibTrans" cxnId="{C5870279-0D46-BC45-AB8F-4592BC67A685}">
      <dgm:prSet/>
      <dgm:spPr/>
      <dgm:t>
        <a:bodyPr/>
        <a:lstStyle/>
        <a:p>
          <a:endParaRPr lang="en-US"/>
        </a:p>
      </dgm:t>
    </dgm:pt>
    <dgm:pt modelId="{B3561D4D-8427-364C-B03F-8796E4A17CDB}" type="pres">
      <dgm:prSet presAssocID="{B04D71D9-2591-FC48-8503-77F0F9081E23}" presName="linear" presStyleCnt="0">
        <dgm:presLayoutVars>
          <dgm:dir/>
          <dgm:resizeHandles val="exact"/>
        </dgm:presLayoutVars>
      </dgm:prSet>
      <dgm:spPr/>
      <dgm:t>
        <a:bodyPr/>
        <a:lstStyle/>
        <a:p>
          <a:endParaRPr lang="en-US"/>
        </a:p>
      </dgm:t>
    </dgm:pt>
    <dgm:pt modelId="{8F21AA4F-8408-6B4D-9F9C-0BE0794CA0C8}" type="pres">
      <dgm:prSet presAssocID="{C28C861A-1580-1645-9CDB-E16F385D8FDA}" presName="comp" presStyleCnt="0"/>
      <dgm:spPr/>
    </dgm:pt>
    <dgm:pt modelId="{9789F977-FC61-6F43-A0EB-03AA7B13A89B}" type="pres">
      <dgm:prSet presAssocID="{C28C861A-1580-1645-9CDB-E16F385D8FDA}" presName="box" presStyleLbl="node1" presStyleIdx="0" presStyleCnt="2"/>
      <dgm:spPr/>
      <dgm:t>
        <a:bodyPr/>
        <a:lstStyle/>
        <a:p>
          <a:endParaRPr lang="en-US"/>
        </a:p>
      </dgm:t>
    </dgm:pt>
    <dgm:pt modelId="{D41C0DEE-D54B-F84E-ACB1-0E77CC1A7C02}" type="pres">
      <dgm:prSet presAssocID="{C28C861A-1580-1645-9CDB-E16F385D8FDA}"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960FEA32-8D0C-3446-AE53-4165418F872F}" type="pres">
      <dgm:prSet presAssocID="{C28C861A-1580-1645-9CDB-E16F385D8FDA}" presName="text" presStyleLbl="node1" presStyleIdx="0" presStyleCnt="2">
        <dgm:presLayoutVars>
          <dgm:bulletEnabled val="1"/>
        </dgm:presLayoutVars>
      </dgm:prSet>
      <dgm:spPr/>
      <dgm:t>
        <a:bodyPr/>
        <a:lstStyle/>
        <a:p>
          <a:endParaRPr lang="en-US"/>
        </a:p>
      </dgm:t>
    </dgm:pt>
    <dgm:pt modelId="{F6000A66-06CF-E049-94DD-7A3EFE4078C5}" type="pres">
      <dgm:prSet presAssocID="{C622BD2E-28E4-1845-BF51-F719ED54681B}" presName="spacer" presStyleCnt="0"/>
      <dgm:spPr/>
    </dgm:pt>
    <dgm:pt modelId="{BA645A67-17C2-A94B-96F7-B84DE731CD02}" type="pres">
      <dgm:prSet presAssocID="{0A9A8DA4-EECA-EA40-A8DB-353463062B04}" presName="comp" presStyleCnt="0"/>
      <dgm:spPr/>
    </dgm:pt>
    <dgm:pt modelId="{622FD5AC-F4B5-FD44-AC2E-C60B4C458490}" type="pres">
      <dgm:prSet presAssocID="{0A9A8DA4-EECA-EA40-A8DB-353463062B04}" presName="box" presStyleLbl="node1" presStyleIdx="1" presStyleCnt="2"/>
      <dgm:spPr/>
      <dgm:t>
        <a:bodyPr/>
        <a:lstStyle/>
        <a:p>
          <a:endParaRPr lang="en-US"/>
        </a:p>
      </dgm:t>
    </dgm:pt>
    <dgm:pt modelId="{F4901EF0-E9AC-AB43-8F44-E2345B8F0A05}" type="pres">
      <dgm:prSet presAssocID="{0A9A8DA4-EECA-EA40-A8DB-353463062B04}"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 modelId="{5CAB26C0-718F-2F45-B1F7-50D4F7CA613B}" type="pres">
      <dgm:prSet presAssocID="{0A9A8DA4-EECA-EA40-A8DB-353463062B04}" presName="text" presStyleLbl="node1" presStyleIdx="1" presStyleCnt="2">
        <dgm:presLayoutVars>
          <dgm:bulletEnabled val="1"/>
        </dgm:presLayoutVars>
      </dgm:prSet>
      <dgm:spPr/>
      <dgm:t>
        <a:bodyPr/>
        <a:lstStyle/>
        <a:p>
          <a:endParaRPr lang="en-US"/>
        </a:p>
      </dgm:t>
    </dgm:pt>
  </dgm:ptLst>
  <dgm:cxnLst>
    <dgm:cxn modelId="{A0E3D778-CF07-E54C-8213-7EA3E8B66A51}" type="presOf" srcId="{B04D71D9-2591-FC48-8503-77F0F9081E23}" destId="{B3561D4D-8427-364C-B03F-8796E4A17CDB}" srcOrd="0" destOrd="0" presId="urn:microsoft.com/office/officeart/2005/8/layout/vList4"/>
    <dgm:cxn modelId="{0CF82593-4553-8F40-8763-CD928052C849}" type="presOf" srcId="{C28C861A-1580-1645-9CDB-E16F385D8FDA}" destId="{9789F977-FC61-6F43-A0EB-03AA7B13A89B}" srcOrd="0" destOrd="0" presId="urn:microsoft.com/office/officeart/2005/8/layout/vList4"/>
    <dgm:cxn modelId="{FB482712-0619-9D4D-8604-A0FD9C056D89}" type="presOf" srcId="{C28C861A-1580-1645-9CDB-E16F385D8FDA}" destId="{960FEA32-8D0C-3446-AE53-4165418F872F}" srcOrd="1" destOrd="0" presId="urn:microsoft.com/office/officeart/2005/8/layout/vList4"/>
    <dgm:cxn modelId="{C5870279-0D46-BC45-AB8F-4592BC67A685}" srcId="{B04D71D9-2591-FC48-8503-77F0F9081E23}" destId="{0A9A8DA4-EECA-EA40-A8DB-353463062B04}" srcOrd="1" destOrd="0" parTransId="{718A77A6-7BDD-B342-A566-A670B2E8A897}" sibTransId="{1590CA12-AEC9-654F-B777-F534652C0DAF}"/>
    <dgm:cxn modelId="{1720BA9D-06E8-4D45-BB32-A224EB0AA32B}" srcId="{B04D71D9-2591-FC48-8503-77F0F9081E23}" destId="{C28C861A-1580-1645-9CDB-E16F385D8FDA}" srcOrd="0" destOrd="0" parTransId="{089EC915-5E9D-3041-9455-BEBC6474AAE4}" sibTransId="{C622BD2E-28E4-1845-BF51-F719ED54681B}"/>
    <dgm:cxn modelId="{25E8460E-2423-0B4B-886D-A2B397B7F50E}" type="presOf" srcId="{0A9A8DA4-EECA-EA40-A8DB-353463062B04}" destId="{622FD5AC-F4B5-FD44-AC2E-C60B4C458490}" srcOrd="0" destOrd="0" presId="urn:microsoft.com/office/officeart/2005/8/layout/vList4"/>
    <dgm:cxn modelId="{156A9655-6E5A-5E40-A620-53598389B8B1}" type="presOf" srcId="{0A9A8DA4-EECA-EA40-A8DB-353463062B04}" destId="{5CAB26C0-718F-2F45-B1F7-50D4F7CA613B}" srcOrd="1" destOrd="0" presId="urn:microsoft.com/office/officeart/2005/8/layout/vList4"/>
    <dgm:cxn modelId="{91B5F85D-3AC1-A54C-807F-A75AC9C8A9CA}" type="presParOf" srcId="{B3561D4D-8427-364C-B03F-8796E4A17CDB}" destId="{8F21AA4F-8408-6B4D-9F9C-0BE0794CA0C8}" srcOrd="0" destOrd="0" presId="urn:microsoft.com/office/officeart/2005/8/layout/vList4"/>
    <dgm:cxn modelId="{04C7EB44-CC48-264F-9A41-22F2F234258D}" type="presParOf" srcId="{8F21AA4F-8408-6B4D-9F9C-0BE0794CA0C8}" destId="{9789F977-FC61-6F43-A0EB-03AA7B13A89B}" srcOrd="0" destOrd="0" presId="urn:microsoft.com/office/officeart/2005/8/layout/vList4"/>
    <dgm:cxn modelId="{BB508E1F-6D11-2443-BCD3-B9BEEC43AF07}" type="presParOf" srcId="{8F21AA4F-8408-6B4D-9F9C-0BE0794CA0C8}" destId="{D41C0DEE-D54B-F84E-ACB1-0E77CC1A7C02}" srcOrd="1" destOrd="0" presId="urn:microsoft.com/office/officeart/2005/8/layout/vList4"/>
    <dgm:cxn modelId="{59795111-3EC9-BC44-9910-8AA8591664F4}" type="presParOf" srcId="{8F21AA4F-8408-6B4D-9F9C-0BE0794CA0C8}" destId="{960FEA32-8D0C-3446-AE53-4165418F872F}" srcOrd="2" destOrd="0" presId="urn:microsoft.com/office/officeart/2005/8/layout/vList4"/>
    <dgm:cxn modelId="{5015B3AE-7F13-EC43-AA64-8FA3C6813409}" type="presParOf" srcId="{B3561D4D-8427-364C-B03F-8796E4A17CDB}" destId="{F6000A66-06CF-E049-94DD-7A3EFE4078C5}" srcOrd="1" destOrd="0" presId="urn:microsoft.com/office/officeart/2005/8/layout/vList4"/>
    <dgm:cxn modelId="{B35E9EC1-3218-1C4A-A74C-657777C6C4D0}" type="presParOf" srcId="{B3561D4D-8427-364C-B03F-8796E4A17CDB}" destId="{BA645A67-17C2-A94B-96F7-B84DE731CD02}" srcOrd="2" destOrd="0" presId="urn:microsoft.com/office/officeart/2005/8/layout/vList4"/>
    <dgm:cxn modelId="{DA5A3E1F-E503-2048-80A1-2C373B911671}" type="presParOf" srcId="{BA645A67-17C2-A94B-96F7-B84DE731CD02}" destId="{622FD5AC-F4B5-FD44-AC2E-C60B4C458490}" srcOrd="0" destOrd="0" presId="urn:microsoft.com/office/officeart/2005/8/layout/vList4"/>
    <dgm:cxn modelId="{FBF594AC-BB0C-B74B-9F94-362903E3484A}" type="presParOf" srcId="{BA645A67-17C2-A94B-96F7-B84DE731CD02}" destId="{F4901EF0-E9AC-AB43-8F44-E2345B8F0A05}" srcOrd="1" destOrd="0" presId="urn:microsoft.com/office/officeart/2005/8/layout/vList4"/>
    <dgm:cxn modelId="{469D2AF4-C8D9-CD40-9FF9-622834AA5B77}" type="presParOf" srcId="{BA645A67-17C2-A94B-96F7-B84DE731CD02}" destId="{5CAB26C0-718F-2F45-B1F7-50D4F7CA613B}"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CF858F-3C3E-CE4B-9A6C-5EC45CB91D58}"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F2E40F63-A5A4-9741-BE00-F7980914B596}">
      <dgm:prSet phldrT="[Text]"/>
      <dgm:spPr/>
      <dgm:t>
        <a:bodyPr/>
        <a:lstStyle/>
        <a:p>
          <a:r>
            <a:rPr lang="en-US" dirty="0" smtClean="0"/>
            <a:t>Contributory projects</a:t>
          </a:r>
          <a:endParaRPr lang="en-US" dirty="0"/>
        </a:p>
      </dgm:t>
    </dgm:pt>
    <dgm:pt modelId="{F4E1B43E-95AA-E842-9507-371DE407621D}" type="parTrans" cxnId="{392B66FA-5506-634F-9EB8-BA680D886EBB}">
      <dgm:prSet/>
      <dgm:spPr/>
      <dgm:t>
        <a:bodyPr/>
        <a:lstStyle/>
        <a:p>
          <a:endParaRPr lang="en-US"/>
        </a:p>
      </dgm:t>
    </dgm:pt>
    <dgm:pt modelId="{31DF6D87-0B52-954E-9F7E-AC51D133E50A}" type="sibTrans" cxnId="{392B66FA-5506-634F-9EB8-BA680D886EBB}">
      <dgm:prSet/>
      <dgm:spPr/>
      <dgm:t>
        <a:bodyPr/>
        <a:lstStyle/>
        <a:p>
          <a:endParaRPr lang="en-US"/>
        </a:p>
      </dgm:t>
    </dgm:pt>
    <dgm:pt modelId="{08FD3763-083C-3F4B-A9C4-756B972B60D4}">
      <dgm:prSet phldrT="[Text]"/>
      <dgm:spPr/>
      <dgm:t>
        <a:bodyPr/>
        <a:lstStyle/>
        <a:p>
          <a:r>
            <a:rPr lang="en-US" dirty="0" smtClean="0"/>
            <a:t>the public are recruited into projects conceived and designed by scientists</a:t>
          </a:r>
          <a:endParaRPr lang="en-US" dirty="0"/>
        </a:p>
      </dgm:t>
    </dgm:pt>
    <dgm:pt modelId="{8E9B1986-F7C5-4E43-9657-39C74E0EB4BE}" type="parTrans" cxnId="{0499038D-CFBA-4847-BBD3-E4647ECD89A3}">
      <dgm:prSet/>
      <dgm:spPr/>
      <dgm:t>
        <a:bodyPr/>
        <a:lstStyle/>
        <a:p>
          <a:endParaRPr lang="en-US"/>
        </a:p>
      </dgm:t>
    </dgm:pt>
    <dgm:pt modelId="{84BE0434-502F-9F4F-BCAC-09CF03D8011F}" type="sibTrans" cxnId="{0499038D-CFBA-4847-BBD3-E4647ECD89A3}">
      <dgm:prSet/>
      <dgm:spPr/>
      <dgm:t>
        <a:bodyPr/>
        <a:lstStyle/>
        <a:p>
          <a:endParaRPr lang="en-US"/>
        </a:p>
      </dgm:t>
    </dgm:pt>
    <dgm:pt modelId="{85968A53-8FEE-F543-8376-2638F137080C}">
      <dgm:prSet phldrT="[Text]"/>
      <dgm:spPr/>
      <dgm:t>
        <a:bodyPr/>
        <a:lstStyle/>
        <a:p>
          <a:r>
            <a:rPr lang="en-US" dirty="0" smtClean="0"/>
            <a:t>Collaborative projects</a:t>
          </a:r>
          <a:endParaRPr lang="en-US" dirty="0"/>
        </a:p>
      </dgm:t>
    </dgm:pt>
    <dgm:pt modelId="{98DDF06E-1095-5F46-91AD-A75A4A912D5C}" type="parTrans" cxnId="{4692D70E-C133-6F46-8F5F-943CDDBC423C}">
      <dgm:prSet/>
      <dgm:spPr/>
      <dgm:t>
        <a:bodyPr/>
        <a:lstStyle/>
        <a:p>
          <a:endParaRPr lang="en-US"/>
        </a:p>
      </dgm:t>
    </dgm:pt>
    <dgm:pt modelId="{E95B1032-EE8A-9647-9C7A-ACCBF67720A1}" type="sibTrans" cxnId="{4692D70E-C133-6F46-8F5F-943CDDBC423C}">
      <dgm:prSet/>
      <dgm:spPr/>
      <dgm:t>
        <a:bodyPr/>
        <a:lstStyle/>
        <a:p>
          <a:endParaRPr lang="en-US"/>
        </a:p>
      </dgm:t>
    </dgm:pt>
    <dgm:pt modelId="{24E79B9C-CD6A-2B44-A491-4DE418E57E22}">
      <dgm:prSet phldrT="[Text]"/>
      <dgm:spPr/>
      <dgm:t>
        <a:bodyPr/>
        <a:lstStyle/>
        <a:p>
          <a:r>
            <a:rPr lang="en-US" dirty="0" smtClean="0"/>
            <a:t>scientists work with the public to collaborate on research design in addition to enabling the public to contribute data</a:t>
          </a:r>
          <a:endParaRPr lang="en-US" dirty="0"/>
        </a:p>
      </dgm:t>
    </dgm:pt>
    <dgm:pt modelId="{F5DE6C84-27A6-2F4A-B439-9CDF90FEFBA3}" type="parTrans" cxnId="{8B77AC33-B69E-324F-BF60-C363A49DB3E0}">
      <dgm:prSet/>
      <dgm:spPr/>
      <dgm:t>
        <a:bodyPr/>
        <a:lstStyle/>
        <a:p>
          <a:endParaRPr lang="en-US"/>
        </a:p>
      </dgm:t>
    </dgm:pt>
    <dgm:pt modelId="{A02AD91E-C2EC-B848-9FC8-3546573DFD19}" type="sibTrans" cxnId="{8B77AC33-B69E-324F-BF60-C363A49DB3E0}">
      <dgm:prSet/>
      <dgm:spPr/>
      <dgm:t>
        <a:bodyPr/>
        <a:lstStyle/>
        <a:p>
          <a:endParaRPr lang="en-US"/>
        </a:p>
      </dgm:t>
    </dgm:pt>
    <dgm:pt modelId="{8637EC38-321A-C94A-9B55-F4CAC5D08E55}">
      <dgm:prSet phldrT="[Text]"/>
      <dgm:spPr/>
      <dgm:t>
        <a:bodyPr/>
        <a:lstStyle/>
        <a:p>
          <a:r>
            <a:rPr lang="en-US" dirty="0" smtClean="0"/>
            <a:t>Co-created projects</a:t>
          </a:r>
          <a:endParaRPr lang="en-US" dirty="0"/>
        </a:p>
      </dgm:t>
    </dgm:pt>
    <dgm:pt modelId="{AEE47168-AD5D-9D4C-8806-0B2080B5D048}" type="parTrans" cxnId="{1E22C62B-A39C-AC46-A219-D902DDBC1069}">
      <dgm:prSet/>
      <dgm:spPr/>
      <dgm:t>
        <a:bodyPr/>
        <a:lstStyle/>
        <a:p>
          <a:endParaRPr lang="en-US"/>
        </a:p>
      </dgm:t>
    </dgm:pt>
    <dgm:pt modelId="{0B82B1CE-7A3B-B14B-997D-7401A7990EDA}" type="sibTrans" cxnId="{1E22C62B-A39C-AC46-A219-D902DDBC1069}">
      <dgm:prSet/>
      <dgm:spPr/>
      <dgm:t>
        <a:bodyPr/>
        <a:lstStyle/>
        <a:p>
          <a:endParaRPr lang="en-US"/>
        </a:p>
      </dgm:t>
    </dgm:pt>
    <dgm:pt modelId="{70007CE4-3F6C-F542-9587-C2F3F3192D04}">
      <dgm:prSet phldrT="[Text]"/>
      <dgm:spPr/>
      <dgm:t>
        <a:bodyPr/>
        <a:lstStyle/>
        <a:p>
          <a:r>
            <a:rPr lang="en-US" dirty="0" smtClean="0"/>
            <a:t>scientists and the public are involved in each phase of the research, beginning with its conception and following through to co-publication </a:t>
          </a:r>
          <a:endParaRPr lang="en-US" dirty="0"/>
        </a:p>
      </dgm:t>
    </dgm:pt>
    <dgm:pt modelId="{67632751-BCFA-3E4D-838E-E058C8401A6C}" type="parTrans" cxnId="{B9908A1C-148B-A440-A8BB-09F2D6B8ABAF}">
      <dgm:prSet/>
      <dgm:spPr/>
      <dgm:t>
        <a:bodyPr/>
        <a:lstStyle/>
        <a:p>
          <a:endParaRPr lang="en-US"/>
        </a:p>
      </dgm:t>
    </dgm:pt>
    <dgm:pt modelId="{325A3890-A679-8242-AFC2-11361F236C00}" type="sibTrans" cxnId="{B9908A1C-148B-A440-A8BB-09F2D6B8ABAF}">
      <dgm:prSet/>
      <dgm:spPr/>
      <dgm:t>
        <a:bodyPr/>
        <a:lstStyle/>
        <a:p>
          <a:endParaRPr lang="en-US"/>
        </a:p>
      </dgm:t>
    </dgm:pt>
    <dgm:pt modelId="{6F9CDEBD-9F5C-2545-B183-254DB76A5BEA}" type="pres">
      <dgm:prSet presAssocID="{73CF858F-3C3E-CE4B-9A6C-5EC45CB91D58}" presName="Name0" presStyleCnt="0">
        <dgm:presLayoutVars>
          <dgm:dir/>
          <dgm:animLvl val="lvl"/>
          <dgm:resizeHandles val="exact"/>
        </dgm:presLayoutVars>
      </dgm:prSet>
      <dgm:spPr/>
      <dgm:t>
        <a:bodyPr/>
        <a:lstStyle/>
        <a:p>
          <a:endParaRPr lang="en-US"/>
        </a:p>
      </dgm:t>
    </dgm:pt>
    <dgm:pt modelId="{E2EBA88F-E5F9-F44D-98EE-9A66314C86EE}" type="pres">
      <dgm:prSet presAssocID="{F2E40F63-A5A4-9741-BE00-F7980914B596}" presName="composite" presStyleCnt="0"/>
      <dgm:spPr/>
    </dgm:pt>
    <dgm:pt modelId="{14234268-332B-2943-9FBA-E750EC09D64D}" type="pres">
      <dgm:prSet presAssocID="{F2E40F63-A5A4-9741-BE00-F7980914B596}" presName="parTx" presStyleLbl="alignNode1" presStyleIdx="0" presStyleCnt="3">
        <dgm:presLayoutVars>
          <dgm:chMax val="0"/>
          <dgm:chPref val="0"/>
          <dgm:bulletEnabled val="1"/>
        </dgm:presLayoutVars>
      </dgm:prSet>
      <dgm:spPr/>
      <dgm:t>
        <a:bodyPr/>
        <a:lstStyle/>
        <a:p>
          <a:endParaRPr lang="en-US"/>
        </a:p>
      </dgm:t>
    </dgm:pt>
    <dgm:pt modelId="{09E2A519-AE04-A447-B89B-144394E762F4}" type="pres">
      <dgm:prSet presAssocID="{F2E40F63-A5A4-9741-BE00-F7980914B596}" presName="desTx" presStyleLbl="alignAccFollowNode1" presStyleIdx="0" presStyleCnt="3">
        <dgm:presLayoutVars>
          <dgm:bulletEnabled val="1"/>
        </dgm:presLayoutVars>
      </dgm:prSet>
      <dgm:spPr/>
      <dgm:t>
        <a:bodyPr/>
        <a:lstStyle/>
        <a:p>
          <a:endParaRPr lang="en-US"/>
        </a:p>
      </dgm:t>
    </dgm:pt>
    <dgm:pt modelId="{CCF24A7C-8FF0-8B4D-9F2B-1E4DA7810667}" type="pres">
      <dgm:prSet presAssocID="{31DF6D87-0B52-954E-9F7E-AC51D133E50A}" presName="space" presStyleCnt="0"/>
      <dgm:spPr/>
    </dgm:pt>
    <dgm:pt modelId="{4DD83EF6-40D5-8F47-9327-DB5812F913AC}" type="pres">
      <dgm:prSet presAssocID="{85968A53-8FEE-F543-8376-2638F137080C}" presName="composite" presStyleCnt="0"/>
      <dgm:spPr/>
    </dgm:pt>
    <dgm:pt modelId="{710280CD-116E-9D45-91D3-E630A72FA693}" type="pres">
      <dgm:prSet presAssocID="{85968A53-8FEE-F543-8376-2638F137080C}" presName="parTx" presStyleLbl="alignNode1" presStyleIdx="1" presStyleCnt="3">
        <dgm:presLayoutVars>
          <dgm:chMax val="0"/>
          <dgm:chPref val="0"/>
          <dgm:bulletEnabled val="1"/>
        </dgm:presLayoutVars>
      </dgm:prSet>
      <dgm:spPr/>
      <dgm:t>
        <a:bodyPr/>
        <a:lstStyle/>
        <a:p>
          <a:endParaRPr lang="en-US"/>
        </a:p>
      </dgm:t>
    </dgm:pt>
    <dgm:pt modelId="{FE436543-3F12-E449-B1C8-BD7D7CC944D6}" type="pres">
      <dgm:prSet presAssocID="{85968A53-8FEE-F543-8376-2638F137080C}" presName="desTx" presStyleLbl="alignAccFollowNode1" presStyleIdx="1" presStyleCnt="3">
        <dgm:presLayoutVars>
          <dgm:bulletEnabled val="1"/>
        </dgm:presLayoutVars>
      </dgm:prSet>
      <dgm:spPr/>
      <dgm:t>
        <a:bodyPr/>
        <a:lstStyle/>
        <a:p>
          <a:endParaRPr lang="en-US"/>
        </a:p>
      </dgm:t>
    </dgm:pt>
    <dgm:pt modelId="{A8C144EF-1618-D74E-867D-05564282961B}" type="pres">
      <dgm:prSet presAssocID="{E95B1032-EE8A-9647-9C7A-ACCBF67720A1}" presName="space" presStyleCnt="0"/>
      <dgm:spPr/>
    </dgm:pt>
    <dgm:pt modelId="{24A9F969-6B59-C84F-8713-C9DC4C8CCA79}" type="pres">
      <dgm:prSet presAssocID="{8637EC38-321A-C94A-9B55-F4CAC5D08E55}" presName="composite" presStyleCnt="0"/>
      <dgm:spPr/>
    </dgm:pt>
    <dgm:pt modelId="{AB672595-F1D9-F041-9C2B-71BA853BDF30}" type="pres">
      <dgm:prSet presAssocID="{8637EC38-321A-C94A-9B55-F4CAC5D08E55}" presName="parTx" presStyleLbl="alignNode1" presStyleIdx="2" presStyleCnt="3">
        <dgm:presLayoutVars>
          <dgm:chMax val="0"/>
          <dgm:chPref val="0"/>
          <dgm:bulletEnabled val="1"/>
        </dgm:presLayoutVars>
      </dgm:prSet>
      <dgm:spPr/>
      <dgm:t>
        <a:bodyPr/>
        <a:lstStyle/>
        <a:p>
          <a:endParaRPr lang="en-US"/>
        </a:p>
      </dgm:t>
    </dgm:pt>
    <dgm:pt modelId="{A6E66201-2004-9948-944C-42335E12D75D}" type="pres">
      <dgm:prSet presAssocID="{8637EC38-321A-C94A-9B55-F4CAC5D08E55}" presName="desTx" presStyleLbl="alignAccFollowNode1" presStyleIdx="2" presStyleCnt="3">
        <dgm:presLayoutVars>
          <dgm:bulletEnabled val="1"/>
        </dgm:presLayoutVars>
      </dgm:prSet>
      <dgm:spPr/>
      <dgm:t>
        <a:bodyPr/>
        <a:lstStyle/>
        <a:p>
          <a:endParaRPr lang="en-US"/>
        </a:p>
      </dgm:t>
    </dgm:pt>
  </dgm:ptLst>
  <dgm:cxnLst>
    <dgm:cxn modelId="{C6121C26-6EA7-7D40-A92E-446ACA67E826}" type="presOf" srcId="{F2E40F63-A5A4-9741-BE00-F7980914B596}" destId="{14234268-332B-2943-9FBA-E750EC09D64D}" srcOrd="0" destOrd="0" presId="urn:microsoft.com/office/officeart/2005/8/layout/hList1"/>
    <dgm:cxn modelId="{4692D70E-C133-6F46-8F5F-943CDDBC423C}" srcId="{73CF858F-3C3E-CE4B-9A6C-5EC45CB91D58}" destId="{85968A53-8FEE-F543-8376-2638F137080C}" srcOrd="1" destOrd="0" parTransId="{98DDF06E-1095-5F46-91AD-A75A4A912D5C}" sibTransId="{E95B1032-EE8A-9647-9C7A-ACCBF67720A1}"/>
    <dgm:cxn modelId="{392B66FA-5506-634F-9EB8-BA680D886EBB}" srcId="{73CF858F-3C3E-CE4B-9A6C-5EC45CB91D58}" destId="{F2E40F63-A5A4-9741-BE00-F7980914B596}" srcOrd="0" destOrd="0" parTransId="{F4E1B43E-95AA-E842-9507-371DE407621D}" sibTransId="{31DF6D87-0B52-954E-9F7E-AC51D133E50A}"/>
    <dgm:cxn modelId="{5A06EC32-72E8-6F4A-B627-A79440BE5D1F}" type="presOf" srcId="{70007CE4-3F6C-F542-9587-C2F3F3192D04}" destId="{A6E66201-2004-9948-944C-42335E12D75D}" srcOrd="0" destOrd="0" presId="urn:microsoft.com/office/officeart/2005/8/layout/hList1"/>
    <dgm:cxn modelId="{240B8BAC-CB82-C34C-88F7-21DA235CE05D}" type="presOf" srcId="{73CF858F-3C3E-CE4B-9A6C-5EC45CB91D58}" destId="{6F9CDEBD-9F5C-2545-B183-254DB76A5BEA}" srcOrd="0" destOrd="0" presId="urn:microsoft.com/office/officeart/2005/8/layout/hList1"/>
    <dgm:cxn modelId="{3DDE1B90-217A-E04C-BF48-4634E9AE716D}" type="presOf" srcId="{85968A53-8FEE-F543-8376-2638F137080C}" destId="{710280CD-116E-9D45-91D3-E630A72FA693}" srcOrd="0" destOrd="0" presId="urn:microsoft.com/office/officeart/2005/8/layout/hList1"/>
    <dgm:cxn modelId="{32699A96-73FF-7F4B-B06E-C9ED4E0F5E29}" type="presOf" srcId="{8637EC38-321A-C94A-9B55-F4CAC5D08E55}" destId="{AB672595-F1D9-F041-9C2B-71BA853BDF30}" srcOrd="0" destOrd="0" presId="urn:microsoft.com/office/officeart/2005/8/layout/hList1"/>
    <dgm:cxn modelId="{F8A20217-5109-0147-ACC3-6CB3963FA199}" type="presOf" srcId="{24E79B9C-CD6A-2B44-A491-4DE418E57E22}" destId="{FE436543-3F12-E449-B1C8-BD7D7CC944D6}" srcOrd="0" destOrd="0" presId="urn:microsoft.com/office/officeart/2005/8/layout/hList1"/>
    <dgm:cxn modelId="{1E22C62B-A39C-AC46-A219-D902DDBC1069}" srcId="{73CF858F-3C3E-CE4B-9A6C-5EC45CB91D58}" destId="{8637EC38-321A-C94A-9B55-F4CAC5D08E55}" srcOrd="2" destOrd="0" parTransId="{AEE47168-AD5D-9D4C-8806-0B2080B5D048}" sibTransId="{0B82B1CE-7A3B-B14B-997D-7401A7990EDA}"/>
    <dgm:cxn modelId="{B9908A1C-148B-A440-A8BB-09F2D6B8ABAF}" srcId="{8637EC38-321A-C94A-9B55-F4CAC5D08E55}" destId="{70007CE4-3F6C-F542-9587-C2F3F3192D04}" srcOrd="0" destOrd="0" parTransId="{67632751-BCFA-3E4D-838E-E058C8401A6C}" sibTransId="{325A3890-A679-8242-AFC2-11361F236C00}"/>
    <dgm:cxn modelId="{8B77AC33-B69E-324F-BF60-C363A49DB3E0}" srcId="{85968A53-8FEE-F543-8376-2638F137080C}" destId="{24E79B9C-CD6A-2B44-A491-4DE418E57E22}" srcOrd="0" destOrd="0" parTransId="{F5DE6C84-27A6-2F4A-B439-9CDF90FEFBA3}" sibTransId="{A02AD91E-C2EC-B848-9FC8-3546573DFD19}"/>
    <dgm:cxn modelId="{6828EC7A-00A2-7A43-B0FC-26A8960E0BA3}" type="presOf" srcId="{08FD3763-083C-3F4B-A9C4-756B972B60D4}" destId="{09E2A519-AE04-A447-B89B-144394E762F4}" srcOrd="0" destOrd="0" presId="urn:microsoft.com/office/officeart/2005/8/layout/hList1"/>
    <dgm:cxn modelId="{0499038D-CFBA-4847-BBD3-E4647ECD89A3}" srcId="{F2E40F63-A5A4-9741-BE00-F7980914B596}" destId="{08FD3763-083C-3F4B-A9C4-756B972B60D4}" srcOrd="0" destOrd="0" parTransId="{8E9B1986-F7C5-4E43-9657-39C74E0EB4BE}" sibTransId="{84BE0434-502F-9F4F-BCAC-09CF03D8011F}"/>
    <dgm:cxn modelId="{30B612BD-BEB7-E946-AEC1-F626FEA2F5D1}" type="presParOf" srcId="{6F9CDEBD-9F5C-2545-B183-254DB76A5BEA}" destId="{E2EBA88F-E5F9-F44D-98EE-9A66314C86EE}" srcOrd="0" destOrd="0" presId="urn:microsoft.com/office/officeart/2005/8/layout/hList1"/>
    <dgm:cxn modelId="{5A9C98FF-BAAA-174B-A6E3-1EB3D00D1143}" type="presParOf" srcId="{E2EBA88F-E5F9-F44D-98EE-9A66314C86EE}" destId="{14234268-332B-2943-9FBA-E750EC09D64D}" srcOrd="0" destOrd="0" presId="urn:microsoft.com/office/officeart/2005/8/layout/hList1"/>
    <dgm:cxn modelId="{7F9DF580-BB98-8F49-A5D4-AED71DBC4267}" type="presParOf" srcId="{E2EBA88F-E5F9-F44D-98EE-9A66314C86EE}" destId="{09E2A519-AE04-A447-B89B-144394E762F4}" srcOrd="1" destOrd="0" presId="urn:microsoft.com/office/officeart/2005/8/layout/hList1"/>
    <dgm:cxn modelId="{631F846A-6880-6643-9A9A-F5B2F4A6B56B}" type="presParOf" srcId="{6F9CDEBD-9F5C-2545-B183-254DB76A5BEA}" destId="{CCF24A7C-8FF0-8B4D-9F2B-1E4DA7810667}" srcOrd="1" destOrd="0" presId="urn:microsoft.com/office/officeart/2005/8/layout/hList1"/>
    <dgm:cxn modelId="{E0B2AD61-C24D-104A-8B4C-A41CC1298753}" type="presParOf" srcId="{6F9CDEBD-9F5C-2545-B183-254DB76A5BEA}" destId="{4DD83EF6-40D5-8F47-9327-DB5812F913AC}" srcOrd="2" destOrd="0" presId="urn:microsoft.com/office/officeart/2005/8/layout/hList1"/>
    <dgm:cxn modelId="{24705F63-2DFD-9643-AC1C-85DA4AB02DEB}" type="presParOf" srcId="{4DD83EF6-40D5-8F47-9327-DB5812F913AC}" destId="{710280CD-116E-9D45-91D3-E630A72FA693}" srcOrd="0" destOrd="0" presId="urn:microsoft.com/office/officeart/2005/8/layout/hList1"/>
    <dgm:cxn modelId="{85AB9EAF-70AB-1B46-A462-694786998F16}" type="presParOf" srcId="{4DD83EF6-40D5-8F47-9327-DB5812F913AC}" destId="{FE436543-3F12-E449-B1C8-BD7D7CC944D6}" srcOrd="1" destOrd="0" presId="urn:microsoft.com/office/officeart/2005/8/layout/hList1"/>
    <dgm:cxn modelId="{B14E4DCF-31A4-D24D-AECB-88C598EA65C6}" type="presParOf" srcId="{6F9CDEBD-9F5C-2545-B183-254DB76A5BEA}" destId="{A8C144EF-1618-D74E-867D-05564282961B}" srcOrd="3" destOrd="0" presId="urn:microsoft.com/office/officeart/2005/8/layout/hList1"/>
    <dgm:cxn modelId="{39DC6541-12A2-424E-8331-3F5EE55A02B4}" type="presParOf" srcId="{6F9CDEBD-9F5C-2545-B183-254DB76A5BEA}" destId="{24A9F969-6B59-C84F-8713-C9DC4C8CCA79}" srcOrd="4" destOrd="0" presId="urn:microsoft.com/office/officeart/2005/8/layout/hList1"/>
    <dgm:cxn modelId="{A326C862-DACF-F742-8D3B-2B5A5CB32F5D}" type="presParOf" srcId="{24A9F969-6B59-C84F-8713-C9DC4C8CCA79}" destId="{AB672595-F1D9-F041-9C2B-71BA853BDF30}" srcOrd="0" destOrd="0" presId="urn:microsoft.com/office/officeart/2005/8/layout/hList1"/>
    <dgm:cxn modelId="{F094BF73-CAD4-D643-9D36-003B12381B70}" type="presParOf" srcId="{24A9F969-6B59-C84F-8713-C9DC4C8CCA79}" destId="{A6E66201-2004-9948-944C-42335E12D75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2D4DAB-342E-DC4D-B7F3-207D2ED1F8B1}"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en-US"/>
        </a:p>
      </dgm:t>
    </dgm:pt>
    <dgm:pt modelId="{A75877F0-949C-1548-8C3B-45B184367610}">
      <dgm:prSet phldrT="[Text]" custT="1"/>
      <dgm:spPr/>
      <dgm:t>
        <a:bodyPr/>
        <a:lstStyle/>
        <a:p>
          <a:r>
            <a:rPr lang="en-US" sz="2400" dirty="0" smtClean="0">
              <a:latin typeface="Arial"/>
              <a:cs typeface="Arial"/>
            </a:rPr>
            <a:t>Educative Dividend</a:t>
          </a:r>
          <a:endParaRPr lang="en-US" sz="2400" dirty="0">
            <a:latin typeface="Arial"/>
            <a:cs typeface="Arial"/>
          </a:endParaRPr>
        </a:p>
      </dgm:t>
    </dgm:pt>
    <dgm:pt modelId="{2519DB59-CE56-0A4D-BCD2-74906748A169}" type="parTrans" cxnId="{B637700F-E28F-564A-BF6A-7BAF0B7D075B}">
      <dgm:prSet/>
      <dgm:spPr/>
      <dgm:t>
        <a:bodyPr/>
        <a:lstStyle/>
        <a:p>
          <a:endParaRPr lang="en-US"/>
        </a:p>
      </dgm:t>
    </dgm:pt>
    <dgm:pt modelId="{46FE7B2C-596F-A647-8685-EBCDCC9F21DB}" type="sibTrans" cxnId="{B637700F-E28F-564A-BF6A-7BAF0B7D075B}">
      <dgm:prSet/>
      <dgm:spPr/>
      <dgm:t>
        <a:bodyPr/>
        <a:lstStyle/>
        <a:p>
          <a:endParaRPr lang="en-US"/>
        </a:p>
      </dgm:t>
    </dgm:pt>
    <dgm:pt modelId="{873812DE-B8EE-BA42-8C70-8F12573D50DB}">
      <dgm:prSet phldrT="[Text]" custT="1"/>
      <dgm:spPr/>
      <dgm:t>
        <a:bodyPr/>
        <a:lstStyle/>
        <a:p>
          <a:r>
            <a:rPr lang="en-US" sz="2400" dirty="0" err="1" smtClean="0">
              <a:latin typeface="Arial"/>
              <a:cs typeface="Arial"/>
            </a:rPr>
            <a:t>Affiliative</a:t>
          </a:r>
          <a:r>
            <a:rPr lang="en-US" sz="2400" dirty="0" smtClean="0">
              <a:latin typeface="Arial"/>
              <a:cs typeface="Arial"/>
            </a:rPr>
            <a:t> Capacity</a:t>
          </a:r>
          <a:endParaRPr lang="en-US" sz="2400" dirty="0">
            <a:latin typeface="Arial"/>
            <a:cs typeface="Arial"/>
          </a:endParaRPr>
        </a:p>
      </dgm:t>
    </dgm:pt>
    <dgm:pt modelId="{91401B14-3684-4B48-B221-616EC5047187}" type="parTrans" cxnId="{46B395FA-2A52-9E42-9AFA-4E953F7A97ED}">
      <dgm:prSet/>
      <dgm:spPr/>
      <dgm:t>
        <a:bodyPr/>
        <a:lstStyle/>
        <a:p>
          <a:endParaRPr lang="en-US"/>
        </a:p>
      </dgm:t>
    </dgm:pt>
    <dgm:pt modelId="{2B66B22C-F247-9444-AD68-A2D6EDB237C0}" type="sibTrans" cxnId="{46B395FA-2A52-9E42-9AFA-4E953F7A97ED}">
      <dgm:prSet/>
      <dgm:spPr/>
      <dgm:t>
        <a:bodyPr/>
        <a:lstStyle/>
        <a:p>
          <a:endParaRPr lang="en-US"/>
        </a:p>
      </dgm:t>
    </dgm:pt>
    <dgm:pt modelId="{02CC029B-F76A-354C-B084-1EC2C1CC942C}">
      <dgm:prSet custT="1"/>
      <dgm:spPr/>
      <dgm:t>
        <a:bodyPr/>
        <a:lstStyle/>
        <a:p>
          <a:r>
            <a:rPr lang="en-US" sz="2400" dirty="0" smtClean="0">
              <a:latin typeface="Arial"/>
              <a:cs typeface="Arial"/>
            </a:rPr>
            <a:t>Exit</a:t>
          </a:r>
          <a:endParaRPr lang="en-US" sz="2400" dirty="0">
            <a:latin typeface="Arial"/>
            <a:cs typeface="Arial"/>
          </a:endParaRPr>
        </a:p>
      </dgm:t>
    </dgm:pt>
    <dgm:pt modelId="{C36CF4A3-03B2-4D4C-B721-17B97A96E11D}" type="parTrans" cxnId="{706C005B-F9BB-214E-B6C3-4BB545BD340F}">
      <dgm:prSet/>
      <dgm:spPr/>
      <dgm:t>
        <a:bodyPr/>
        <a:lstStyle/>
        <a:p>
          <a:endParaRPr lang="en-US"/>
        </a:p>
      </dgm:t>
    </dgm:pt>
    <dgm:pt modelId="{546CC0ED-8DDC-E240-97E8-2351A262E55D}" type="sibTrans" cxnId="{706C005B-F9BB-214E-B6C3-4BB545BD340F}">
      <dgm:prSet/>
      <dgm:spPr/>
      <dgm:t>
        <a:bodyPr/>
        <a:lstStyle/>
        <a:p>
          <a:endParaRPr lang="en-US"/>
        </a:p>
      </dgm:t>
    </dgm:pt>
    <dgm:pt modelId="{5E442BE0-E4A5-624D-894F-FF49FF0C2FDB}">
      <dgm:prSet phldrT="[Text]" custT="1"/>
      <dgm:spPr/>
      <dgm:t>
        <a:bodyPr/>
        <a:lstStyle/>
        <a:p>
          <a:r>
            <a:rPr lang="en-US" sz="2400" dirty="0" smtClean="0">
              <a:latin typeface="Arial"/>
              <a:cs typeface="Arial"/>
            </a:rPr>
            <a:t>Resource </a:t>
          </a:r>
          <a:r>
            <a:rPr lang="en-US" sz="2400" dirty="0" smtClean="0">
              <a:latin typeface="Arial"/>
              <a:cs typeface="Arial"/>
            </a:rPr>
            <a:t>Control</a:t>
          </a:r>
          <a:endParaRPr lang="en-US" sz="2400" dirty="0">
            <a:latin typeface="Arial"/>
            <a:cs typeface="Arial"/>
          </a:endParaRPr>
        </a:p>
      </dgm:t>
    </dgm:pt>
    <dgm:pt modelId="{43A187EC-93CB-0B44-A91C-1B9BAB67FA9E}" type="parTrans" cxnId="{C757E583-6466-BB44-B9E7-1C893F687824}">
      <dgm:prSet/>
      <dgm:spPr/>
      <dgm:t>
        <a:bodyPr/>
        <a:lstStyle/>
        <a:p>
          <a:endParaRPr lang="en-US"/>
        </a:p>
      </dgm:t>
    </dgm:pt>
    <dgm:pt modelId="{C33328C1-1423-A941-8700-CC79A9ECCE8E}" type="sibTrans" cxnId="{C757E583-6466-BB44-B9E7-1C893F687824}">
      <dgm:prSet/>
      <dgm:spPr/>
      <dgm:t>
        <a:bodyPr/>
        <a:lstStyle/>
        <a:p>
          <a:endParaRPr lang="en-US"/>
        </a:p>
      </dgm:t>
    </dgm:pt>
    <dgm:pt modelId="{7FE7B342-29C3-D44D-AFC1-4612D17E5002}">
      <dgm:prSet custT="1"/>
      <dgm:spPr/>
      <dgm:t>
        <a:bodyPr/>
        <a:lstStyle/>
        <a:p>
          <a:r>
            <a:rPr lang="en-US" sz="2400" dirty="0" smtClean="0">
              <a:latin typeface="Arial"/>
              <a:cs typeface="Arial"/>
            </a:rPr>
            <a:t>Voice</a:t>
          </a:r>
          <a:endParaRPr lang="en-US" sz="2400" dirty="0">
            <a:latin typeface="Arial"/>
            <a:cs typeface="Arial"/>
          </a:endParaRPr>
        </a:p>
      </dgm:t>
    </dgm:pt>
    <dgm:pt modelId="{4E180760-7263-E04C-BFDF-02DED12A7EEB}" type="parTrans" cxnId="{F2BE8BEB-7DA0-A34B-A9C4-58560E362D92}">
      <dgm:prSet/>
      <dgm:spPr/>
      <dgm:t>
        <a:bodyPr/>
        <a:lstStyle/>
        <a:p>
          <a:endParaRPr lang="en-US"/>
        </a:p>
      </dgm:t>
    </dgm:pt>
    <dgm:pt modelId="{F1C91949-670C-4B48-8333-6B8453618715}" type="sibTrans" cxnId="{F2BE8BEB-7DA0-A34B-A9C4-58560E362D92}">
      <dgm:prSet/>
      <dgm:spPr/>
      <dgm:t>
        <a:bodyPr/>
        <a:lstStyle/>
        <a:p>
          <a:endParaRPr lang="en-US"/>
        </a:p>
      </dgm:t>
    </dgm:pt>
    <dgm:pt modelId="{0B56D64C-C969-4F48-98A2-375D7AF1C0CA}">
      <dgm:prSet phldrT="[Text]" custT="1"/>
      <dgm:spPr/>
      <dgm:t>
        <a:bodyPr/>
        <a:lstStyle/>
        <a:p>
          <a:r>
            <a:rPr lang="en-US" sz="2400" dirty="0" smtClean="0">
              <a:latin typeface="Arial"/>
              <a:cs typeface="Arial"/>
            </a:rPr>
            <a:t>Visible Metrics/Gaming</a:t>
          </a:r>
          <a:endParaRPr lang="en-US" sz="2400" dirty="0">
            <a:latin typeface="Arial"/>
            <a:cs typeface="Arial"/>
          </a:endParaRPr>
        </a:p>
      </dgm:t>
    </dgm:pt>
    <dgm:pt modelId="{F08D45AC-991C-284D-A742-A8EC6C00C8C0}" type="parTrans" cxnId="{7CB5C5B5-D5EB-7E4F-9F1A-A801EA650FE7}">
      <dgm:prSet/>
      <dgm:spPr/>
      <dgm:t>
        <a:bodyPr/>
        <a:lstStyle/>
        <a:p>
          <a:endParaRPr lang="en-US"/>
        </a:p>
      </dgm:t>
    </dgm:pt>
    <dgm:pt modelId="{441F02AA-E4FD-4447-873A-31C70549AEF1}" type="sibTrans" cxnId="{7CB5C5B5-D5EB-7E4F-9F1A-A801EA650FE7}">
      <dgm:prSet/>
      <dgm:spPr/>
      <dgm:t>
        <a:bodyPr/>
        <a:lstStyle/>
        <a:p>
          <a:endParaRPr lang="en-US"/>
        </a:p>
      </dgm:t>
    </dgm:pt>
    <dgm:pt modelId="{17A301FC-012F-9741-A83C-2EF50C8D9F15}">
      <dgm:prSet/>
      <dgm:spPr/>
      <dgm:t>
        <a:bodyPr/>
        <a:lstStyle/>
        <a:p>
          <a:r>
            <a:rPr lang="en-US" dirty="0" smtClean="0"/>
            <a:t>Goals and Tasks</a:t>
          </a:r>
          <a:endParaRPr lang="en-US" dirty="0"/>
        </a:p>
      </dgm:t>
    </dgm:pt>
    <dgm:pt modelId="{0A6757E3-5913-1A4E-B4CC-A391C84750FC}" type="parTrans" cxnId="{A9012460-924F-684C-8439-20A597138479}">
      <dgm:prSet/>
      <dgm:spPr/>
      <dgm:t>
        <a:bodyPr/>
        <a:lstStyle/>
        <a:p>
          <a:endParaRPr lang="en-US"/>
        </a:p>
      </dgm:t>
    </dgm:pt>
    <dgm:pt modelId="{B8B0453A-EABB-C84E-BED7-82F6A82FA8DC}" type="sibTrans" cxnId="{A9012460-924F-684C-8439-20A597138479}">
      <dgm:prSet/>
      <dgm:spPr/>
      <dgm:t>
        <a:bodyPr/>
        <a:lstStyle/>
        <a:p>
          <a:endParaRPr lang="en-US"/>
        </a:p>
      </dgm:t>
    </dgm:pt>
    <dgm:pt modelId="{9646F8CD-C9F4-A843-9CCA-1E90B210256E}" type="pres">
      <dgm:prSet presAssocID="{B52D4DAB-342E-DC4D-B7F3-207D2ED1F8B1}" presName="linearFlow" presStyleCnt="0">
        <dgm:presLayoutVars>
          <dgm:dir/>
          <dgm:resizeHandles val="exact"/>
        </dgm:presLayoutVars>
      </dgm:prSet>
      <dgm:spPr/>
      <dgm:t>
        <a:bodyPr/>
        <a:lstStyle/>
        <a:p>
          <a:endParaRPr lang="en-US"/>
        </a:p>
      </dgm:t>
    </dgm:pt>
    <dgm:pt modelId="{83E01EAC-5143-1B47-959E-FD412ACBFE87}" type="pres">
      <dgm:prSet presAssocID="{A75877F0-949C-1548-8C3B-45B184367610}" presName="composite" presStyleCnt="0"/>
      <dgm:spPr/>
    </dgm:pt>
    <dgm:pt modelId="{7D775314-3AFF-7841-8F6D-21436499D196}" type="pres">
      <dgm:prSet presAssocID="{A75877F0-949C-1548-8C3B-45B184367610}" presName="imgShp"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dgm:spPr>
      <dgm:t>
        <a:bodyPr/>
        <a:lstStyle/>
        <a:p>
          <a:endParaRPr lang="en-US"/>
        </a:p>
      </dgm:t>
    </dgm:pt>
    <dgm:pt modelId="{1CFC445C-ED5A-8647-A0DA-3CADA535684D}" type="pres">
      <dgm:prSet presAssocID="{A75877F0-949C-1548-8C3B-45B184367610}" presName="txShp" presStyleLbl="node1" presStyleIdx="0" presStyleCnt="7">
        <dgm:presLayoutVars>
          <dgm:bulletEnabled val="1"/>
        </dgm:presLayoutVars>
      </dgm:prSet>
      <dgm:spPr/>
      <dgm:t>
        <a:bodyPr/>
        <a:lstStyle/>
        <a:p>
          <a:endParaRPr lang="en-US"/>
        </a:p>
      </dgm:t>
    </dgm:pt>
    <dgm:pt modelId="{94336172-7F90-0541-9537-7093534A27E5}" type="pres">
      <dgm:prSet presAssocID="{46FE7B2C-596F-A647-8685-EBCDCC9F21DB}" presName="spacing" presStyleCnt="0"/>
      <dgm:spPr/>
    </dgm:pt>
    <dgm:pt modelId="{97F99B2A-CB3F-AC4D-9578-652E35162598}" type="pres">
      <dgm:prSet presAssocID="{17A301FC-012F-9741-A83C-2EF50C8D9F15}" presName="composite" presStyleCnt="0"/>
      <dgm:spPr/>
    </dgm:pt>
    <dgm:pt modelId="{FDC7055B-716F-ED46-B123-74D8FA7FD4CE}" type="pres">
      <dgm:prSet presAssocID="{17A301FC-012F-9741-A83C-2EF50C8D9F15}" presName="imgShp" presStyleLbl="fgImgPlac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BB8D64C0-BD08-E74F-BF56-8EE55046BF15}" type="pres">
      <dgm:prSet presAssocID="{17A301FC-012F-9741-A83C-2EF50C8D9F15}" presName="txShp" presStyleLbl="node1" presStyleIdx="1" presStyleCnt="7">
        <dgm:presLayoutVars>
          <dgm:bulletEnabled val="1"/>
        </dgm:presLayoutVars>
      </dgm:prSet>
      <dgm:spPr/>
      <dgm:t>
        <a:bodyPr/>
        <a:lstStyle/>
        <a:p>
          <a:endParaRPr lang="en-US"/>
        </a:p>
      </dgm:t>
    </dgm:pt>
    <dgm:pt modelId="{1FCB0C6F-AEBD-3944-AA94-1FEE274DBD1F}" type="pres">
      <dgm:prSet presAssocID="{B8B0453A-EABB-C84E-BED7-82F6A82FA8DC}" presName="spacing" presStyleCnt="0"/>
      <dgm:spPr/>
    </dgm:pt>
    <dgm:pt modelId="{75FAABB0-F0C2-7F40-9DB2-3FE77496CE24}" type="pres">
      <dgm:prSet presAssocID="{0B56D64C-C969-4F48-98A2-375D7AF1C0CA}" presName="composite" presStyleCnt="0"/>
      <dgm:spPr/>
    </dgm:pt>
    <dgm:pt modelId="{C42D75AE-D1FF-BB47-A154-C71C1A05D9E0}" type="pres">
      <dgm:prSet presAssocID="{0B56D64C-C969-4F48-98A2-375D7AF1C0CA}" presName="imgShp" presStyleLbl="fgImgPlac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9E6823D1-359A-764A-BF33-C3FE004A14E7}" type="pres">
      <dgm:prSet presAssocID="{0B56D64C-C969-4F48-98A2-375D7AF1C0CA}" presName="txShp" presStyleLbl="node1" presStyleIdx="2" presStyleCnt="7">
        <dgm:presLayoutVars>
          <dgm:bulletEnabled val="1"/>
        </dgm:presLayoutVars>
      </dgm:prSet>
      <dgm:spPr/>
      <dgm:t>
        <a:bodyPr/>
        <a:lstStyle/>
        <a:p>
          <a:endParaRPr lang="en-US"/>
        </a:p>
      </dgm:t>
    </dgm:pt>
    <dgm:pt modelId="{813C8CBF-6822-0046-815C-F44852921595}" type="pres">
      <dgm:prSet presAssocID="{441F02AA-E4FD-4447-873A-31C70549AEF1}" presName="spacing" presStyleCnt="0"/>
      <dgm:spPr/>
    </dgm:pt>
    <dgm:pt modelId="{08FFD071-5CB6-0E43-ACCE-A99A4A08AF1E}" type="pres">
      <dgm:prSet presAssocID="{873812DE-B8EE-BA42-8C70-8F12573D50DB}" presName="composite" presStyleCnt="0"/>
      <dgm:spPr/>
    </dgm:pt>
    <dgm:pt modelId="{E4575312-CE7E-5A4E-BBB4-9D06BB415826}" type="pres">
      <dgm:prSet presAssocID="{873812DE-B8EE-BA42-8C70-8F12573D50DB}" presName="imgShp" presStyleLbl="f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endParaRPr lang="en-US"/>
        </a:p>
      </dgm:t>
    </dgm:pt>
    <dgm:pt modelId="{A00FD791-9D2A-2E41-A787-D9FAA74DF21B}" type="pres">
      <dgm:prSet presAssocID="{873812DE-B8EE-BA42-8C70-8F12573D50DB}" presName="txShp" presStyleLbl="node1" presStyleIdx="3" presStyleCnt="7">
        <dgm:presLayoutVars>
          <dgm:bulletEnabled val="1"/>
        </dgm:presLayoutVars>
      </dgm:prSet>
      <dgm:spPr/>
      <dgm:t>
        <a:bodyPr/>
        <a:lstStyle/>
        <a:p>
          <a:endParaRPr lang="en-US"/>
        </a:p>
      </dgm:t>
    </dgm:pt>
    <dgm:pt modelId="{F2A2BE7C-9DF4-ED49-A44F-97D2B610F676}" type="pres">
      <dgm:prSet presAssocID="{2B66B22C-F247-9444-AD68-A2D6EDB237C0}" presName="spacing" presStyleCnt="0"/>
      <dgm:spPr/>
    </dgm:pt>
    <dgm:pt modelId="{A9B28B72-2612-8748-ACB3-D83605880D65}" type="pres">
      <dgm:prSet presAssocID="{5E442BE0-E4A5-624D-894F-FF49FF0C2FDB}" presName="composite" presStyleCnt="0"/>
      <dgm:spPr/>
    </dgm:pt>
    <dgm:pt modelId="{88A518DE-5E81-6941-805F-D1AE4C2285A4}" type="pres">
      <dgm:prSet presAssocID="{5E442BE0-E4A5-624D-894F-FF49FF0C2FDB}" presName="imgShp"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FF8D75CC-215E-E148-9A03-72F1DB981DE5}" type="pres">
      <dgm:prSet presAssocID="{5E442BE0-E4A5-624D-894F-FF49FF0C2FDB}" presName="txShp" presStyleLbl="node1" presStyleIdx="4" presStyleCnt="7">
        <dgm:presLayoutVars>
          <dgm:bulletEnabled val="1"/>
        </dgm:presLayoutVars>
      </dgm:prSet>
      <dgm:spPr/>
      <dgm:t>
        <a:bodyPr/>
        <a:lstStyle/>
        <a:p>
          <a:endParaRPr lang="en-US"/>
        </a:p>
      </dgm:t>
    </dgm:pt>
    <dgm:pt modelId="{FC333277-41F0-9A4F-AFE2-CF426037C066}" type="pres">
      <dgm:prSet presAssocID="{C33328C1-1423-A941-8700-CC79A9ECCE8E}" presName="spacing" presStyleCnt="0"/>
      <dgm:spPr/>
    </dgm:pt>
    <dgm:pt modelId="{05F87941-4F53-7047-BF03-F6DBA52E06B8}" type="pres">
      <dgm:prSet presAssocID="{7FE7B342-29C3-D44D-AFC1-4612D17E5002}" presName="composite" presStyleCnt="0"/>
      <dgm:spPr/>
    </dgm:pt>
    <dgm:pt modelId="{504371C9-401B-3649-A395-EEB7393CB10B}" type="pres">
      <dgm:prSet presAssocID="{7FE7B342-29C3-D44D-AFC1-4612D17E5002}" presName="imgShp"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l="-10000" r="-10000"/>
          </a:stretch>
        </a:blipFill>
      </dgm:spPr>
      <dgm:t>
        <a:bodyPr/>
        <a:lstStyle/>
        <a:p>
          <a:endParaRPr lang="en-US"/>
        </a:p>
      </dgm:t>
    </dgm:pt>
    <dgm:pt modelId="{BB211650-37E6-3146-8DC0-8E8B8D9D2E12}" type="pres">
      <dgm:prSet presAssocID="{7FE7B342-29C3-D44D-AFC1-4612D17E5002}" presName="txShp" presStyleLbl="node1" presStyleIdx="5" presStyleCnt="7">
        <dgm:presLayoutVars>
          <dgm:bulletEnabled val="1"/>
        </dgm:presLayoutVars>
      </dgm:prSet>
      <dgm:spPr/>
      <dgm:t>
        <a:bodyPr/>
        <a:lstStyle/>
        <a:p>
          <a:endParaRPr lang="en-US"/>
        </a:p>
      </dgm:t>
    </dgm:pt>
    <dgm:pt modelId="{91BEB5DA-9884-8946-87E2-ED771DA16FAD}" type="pres">
      <dgm:prSet presAssocID="{F1C91949-670C-4B48-8333-6B8453618715}" presName="spacing" presStyleCnt="0"/>
      <dgm:spPr/>
    </dgm:pt>
    <dgm:pt modelId="{3ABDA024-F4FF-2F43-B3B9-C7567C3D3721}" type="pres">
      <dgm:prSet presAssocID="{02CC029B-F76A-354C-B084-1EC2C1CC942C}" presName="composite" presStyleCnt="0"/>
      <dgm:spPr/>
    </dgm:pt>
    <dgm:pt modelId="{412E51CF-57EA-B741-81A5-8F194979CCA6}" type="pres">
      <dgm:prSet presAssocID="{02CC029B-F76A-354C-B084-1EC2C1CC942C}" presName="imgShp" presStyleLbl="fgImgPlace1" presStyleIdx="6" presStyleCnt="7"/>
      <dgm:spPr>
        <a:blipFill>
          <a:blip xmlns:r="http://schemas.openxmlformats.org/officeDocument/2006/relationships" r:embed="rId7">
            <a:extLst>
              <a:ext uri="{28A0092B-C50C-407E-A947-70E740481C1C}">
                <a14:useLocalDpi xmlns:a14="http://schemas.microsoft.com/office/drawing/2010/main" val="0"/>
              </a:ext>
            </a:extLst>
          </a:blip>
          <a:srcRect/>
          <a:stretch>
            <a:fillRect t="-17000" b="-17000"/>
          </a:stretch>
        </a:blipFill>
      </dgm:spPr>
      <dgm:t>
        <a:bodyPr/>
        <a:lstStyle/>
        <a:p>
          <a:endParaRPr lang="en-US"/>
        </a:p>
      </dgm:t>
    </dgm:pt>
    <dgm:pt modelId="{62B82E3F-DA9B-CE43-AFD9-340A1A94A69A}" type="pres">
      <dgm:prSet presAssocID="{02CC029B-F76A-354C-B084-1EC2C1CC942C}" presName="txShp" presStyleLbl="node1" presStyleIdx="6" presStyleCnt="7">
        <dgm:presLayoutVars>
          <dgm:bulletEnabled val="1"/>
        </dgm:presLayoutVars>
      </dgm:prSet>
      <dgm:spPr/>
      <dgm:t>
        <a:bodyPr/>
        <a:lstStyle/>
        <a:p>
          <a:endParaRPr lang="en-US"/>
        </a:p>
      </dgm:t>
    </dgm:pt>
  </dgm:ptLst>
  <dgm:cxnLst>
    <dgm:cxn modelId="{7CB5C5B5-D5EB-7E4F-9F1A-A801EA650FE7}" srcId="{B52D4DAB-342E-DC4D-B7F3-207D2ED1F8B1}" destId="{0B56D64C-C969-4F48-98A2-375D7AF1C0CA}" srcOrd="2" destOrd="0" parTransId="{F08D45AC-991C-284D-A742-A8EC6C00C8C0}" sibTransId="{441F02AA-E4FD-4447-873A-31C70549AEF1}"/>
    <dgm:cxn modelId="{46B395FA-2A52-9E42-9AFA-4E953F7A97ED}" srcId="{B52D4DAB-342E-DC4D-B7F3-207D2ED1F8B1}" destId="{873812DE-B8EE-BA42-8C70-8F12573D50DB}" srcOrd="3" destOrd="0" parTransId="{91401B14-3684-4B48-B221-616EC5047187}" sibTransId="{2B66B22C-F247-9444-AD68-A2D6EDB237C0}"/>
    <dgm:cxn modelId="{8E4510BF-5314-F647-B9F3-89F27CB736A5}" type="presOf" srcId="{7FE7B342-29C3-D44D-AFC1-4612D17E5002}" destId="{BB211650-37E6-3146-8DC0-8E8B8D9D2E12}" srcOrd="0" destOrd="0" presId="urn:microsoft.com/office/officeart/2005/8/layout/vList3"/>
    <dgm:cxn modelId="{8F2461F5-CE37-F442-9827-52A43DCFC2A6}" type="presOf" srcId="{0B56D64C-C969-4F48-98A2-375D7AF1C0CA}" destId="{9E6823D1-359A-764A-BF33-C3FE004A14E7}" srcOrd="0" destOrd="0" presId="urn:microsoft.com/office/officeart/2005/8/layout/vList3"/>
    <dgm:cxn modelId="{706C005B-F9BB-214E-B6C3-4BB545BD340F}" srcId="{B52D4DAB-342E-DC4D-B7F3-207D2ED1F8B1}" destId="{02CC029B-F76A-354C-B084-1EC2C1CC942C}" srcOrd="6" destOrd="0" parTransId="{C36CF4A3-03B2-4D4C-B721-17B97A96E11D}" sibTransId="{546CC0ED-8DDC-E240-97E8-2351A262E55D}"/>
    <dgm:cxn modelId="{E7F32B53-91FB-AA41-954E-64FEB55F73B9}" type="presOf" srcId="{5E442BE0-E4A5-624D-894F-FF49FF0C2FDB}" destId="{FF8D75CC-215E-E148-9A03-72F1DB981DE5}" srcOrd="0" destOrd="0" presId="urn:microsoft.com/office/officeart/2005/8/layout/vList3"/>
    <dgm:cxn modelId="{517DFA2F-D0FA-714F-8F44-3AA8A90A69EB}" type="presOf" srcId="{02CC029B-F76A-354C-B084-1EC2C1CC942C}" destId="{62B82E3F-DA9B-CE43-AFD9-340A1A94A69A}" srcOrd="0" destOrd="0" presId="urn:microsoft.com/office/officeart/2005/8/layout/vList3"/>
    <dgm:cxn modelId="{C757E583-6466-BB44-B9E7-1C893F687824}" srcId="{B52D4DAB-342E-DC4D-B7F3-207D2ED1F8B1}" destId="{5E442BE0-E4A5-624D-894F-FF49FF0C2FDB}" srcOrd="4" destOrd="0" parTransId="{43A187EC-93CB-0B44-A91C-1B9BAB67FA9E}" sibTransId="{C33328C1-1423-A941-8700-CC79A9ECCE8E}"/>
    <dgm:cxn modelId="{F2BE8BEB-7DA0-A34B-A9C4-58560E362D92}" srcId="{B52D4DAB-342E-DC4D-B7F3-207D2ED1F8B1}" destId="{7FE7B342-29C3-D44D-AFC1-4612D17E5002}" srcOrd="5" destOrd="0" parTransId="{4E180760-7263-E04C-BFDF-02DED12A7EEB}" sibTransId="{F1C91949-670C-4B48-8333-6B8453618715}"/>
    <dgm:cxn modelId="{D24D163C-604E-6F4C-A81A-AE8FFC9BAD56}" type="presOf" srcId="{A75877F0-949C-1548-8C3B-45B184367610}" destId="{1CFC445C-ED5A-8647-A0DA-3CADA535684D}" srcOrd="0" destOrd="0" presId="urn:microsoft.com/office/officeart/2005/8/layout/vList3"/>
    <dgm:cxn modelId="{4AE20818-FB59-AB42-A020-349BE51EDE50}" type="presOf" srcId="{873812DE-B8EE-BA42-8C70-8F12573D50DB}" destId="{A00FD791-9D2A-2E41-A787-D9FAA74DF21B}" srcOrd="0" destOrd="0" presId="urn:microsoft.com/office/officeart/2005/8/layout/vList3"/>
    <dgm:cxn modelId="{A9012460-924F-684C-8439-20A597138479}" srcId="{B52D4DAB-342E-DC4D-B7F3-207D2ED1F8B1}" destId="{17A301FC-012F-9741-A83C-2EF50C8D9F15}" srcOrd="1" destOrd="0" parTransId="{0A6757E3-5913-1A4E-B4CC-A391C84750FC}" sibTransId="{B8B0453A-EABB-C84E-BED7-82F6A82FA8DC}"/>
    <dgm:cxn modelId="{7E826ECC-C5ED-C243-8987-79854348C94E}" type="presOf" srcId="{17A301FC-012F-9741-A83C-2EF50C8D9F15}" destId="{BB8D64C0-BD08-E74F-BF56-8EE55046BF15}" srcOrd="0" destOrd="0" presId="urn:microsoft.com/office/officeart/2005/8/layout/vList3"/>
    <dgm:cxn modelId="{B637700F-E28F-564A-BF6A-7BAF0B7D075B}" srcId="{B52D4DAB-342E-DC4D-B7F3-207D2ED1F8B1}" destId="{A75877F0-949C-1548-8C3B-45B184367610}" srcOrd="0" destOrd="0" parTransId="{2519DB59-CE56-0A4D-BCD2-74906748A169}" sibTransId="{46FE7B2C-596F-A647-8685-EBCDCC9F21DB}"/>
    <dgm:cxn modelId="{65CDAD79-25CF-704A-AEE0-7EF7365820D1}" type="presOf" srcId="{B52D4DAB-342E-DC4D-B7F3-207D2ED1F8B1}" destId="{9646F8CD-C9F4-A843-9CCA-1E90B210256E}" srcOrd="0" destOrd="0" presId="urn:microsoft.com/office/officeart/2005/8/layout/vList3"/>
    <dgm:cxn modelId="{331A42D6-6A90-F742-B78D-118EA4AAA1BF}" type="presParOf" srcId="{9646F8CD-C9F4-A843-9CCA-1E90B210256E}" destId="{83E01EAC-5143-1B47-959E-FD412ACBFE87}" srcOrd="0" destOrd="0" presId="urn:microsoft.com/office/officeart/2005/8/layout/vList3"/>
    <dgm:cxn modelId="{F8468A6B-D7E8-D64E-AFC2-69DBAD245442}" type="presParOf" srcId="{83E01EAC-5143-1B47-959E-FD412ACBFE87}" destId="{7D775314-3AFF-7841-8F6D-21436499D196}" srcOrd="0" destOrd="0" presId="urn:microsoft.com/office/officeart/2005/8/layout/vList3"/>
    <dgm:cxn modelId="{DC746008-5817-874A-801E-65A5AE5B766B}" type="presParOf" srcId="{83E01EAC-5143-1B47-959E-FD412ACBFE87}" destId="{1CFC445C-ED5A-8647-A0DA-3CADA535684D}" srcOrd="1" destOrd="0" presId="urn:microsoft.com/office/officeart/2005/8/layout/vList3"/>
    <dgm:cxn modelId="{2EB0EF36-B0F3-274C-9E62-A2872D525A8E}" type="presParOf" srcId="{9646F8CD-C9F4-A843-9CCA-1E90B210256E}" destId="{94336172-7F90-0541-9537-7093534A27E5}" srcOrd="1" destOrd="0" presId="urn:microsoft.com/office/officeart/2005/8/layout/vList3"/>
    <dgm:cxn modelId="{F8DFDBFE-F73F-6F43-8702-84B2C9917AF9}" type="presParOf" srcId="{9646F8CD-C9F4-A843-9CCA-1E90B210256E}" destId="{97F99B2A-CB3F-AC4D-9578-652E35162598}" srcOrd="2" destOrd="0" presId="urn:microsoft.com/office/officeart/2005/8/layout/vList3"/>
    <dgm:cxn modelId="{3262218B-F3C1-7948-A178-0F0F6155C0B5}" type="presParOf" srcId="{97F99B2A-CB3F-AC4D-9578-652E35162598}" destId="{FDC7055B-716F-ED46-B123-74D8FA7FD4CE}" srcOrd="0" destOrd="0" presId="urn:microsoft.com/office/officeart/2005/8/layout/vList3"/>
    <dgm:cxn modelId="{F5BEE6EF-9E95-1940-B87D-954B2C20F372}" type="presParOf" srcId="{97F99B2A-CB3F-AC4D-9578-652E35162598}" destId="{BB8D64C0-BD08-E74F-BF56-8EE55046BF15}" srcOrd="1" destOrd="0" presId="urn:microsoft.com/office/officeart/2005/8/layout/vList3"/>
    <dgm:cxn modelId="{66B643E2-65AD-7E41-BA02-48C774AE6671}" type="presParOf" srcId="{9646F8CD-C9F4-A843-9CCA-1E90B210256E}" destId="{1FCB0C6F-AEBD-3944-AA94-1FEE274DBD1F}" srcOrd="3" destOrd="0" presId="urn:microsoft.com/office/officeart/2005/8/layout/vList3"/>
    <dgm:cxn modelId="{9A31F213-32F5-5544-91B6-79D1CAD7A135}" type="presParOf" srcId="{9646F8CD-C9F4-A843-9CCA-1E90B210256E}" destId="{75FAABB0-F0C2-7F40-9DB2-3FE77496CE24}" srcOrd="4" destOrd="0" presId="urn:microsoft.com/office/officeart/2005/8/layout/vList3"/>
    <dgm:cxn modelId="{86089600-7AE9-F54E-AEAB-0D6AFCFD5416}" type="presParOf" srcId="{75FAABB0-F0C2-7F40-9DB2-3FE77496CE24}" destId="{C42D75AE-D1FF-BB47-A154-C71C1A05D9E0}" srcOrd="0" destOrd="0" presId="urn:microsoft.com/office/officeart/2005/8/layout/vList3"/>
    <dgm:cxn modelId="{91FAF7C9-044E-5240-B0A8-601FA79A6BB2}" type="presParOf" srcId="{75FAABB0-F0C2-7F40-9DB2-3FE77496CE24}" destId="{9E6823D1-359A-764A-BF33-C3FE004A14E7}" srcOrd="1" destOrd="0" presId="urn:microsoft.com/office/officeart/2005/8/layout/vList3"/>
    <dgm:cxn modelId="{BE488569-534B-674A-8FBF-41DBEDF11D18}" type="presParOf" srcId="{9646F8CD-C9F4-A843-9CCA-1E90B210256E}" destId="{813C8CBF-6822-0046-815C-F44852921595}" srcOrd="5" destOrd="0" presId="urn:microsoft.com/office/officeart/2005/8/layout/vList3"/>
    <dgm:cxn modelId="{34C0151E-6EBE-7D45-B575-A1FE55876084}" type="presParOf" srcId="{9646F8CD-C9F4-A843-9CCA-1E90B210256E}" destId="{08FFD071-5CB6-0E43-ACCE-A99A4A08AF1E}" srcOrd="6" destOrd="0" presId="urn:microsoft.com/office/officeart/2005/8/layout/vList3"/>
    <dgm:cxn modelId="{480B85B6-FB45-DC4A-9CC3-B2B27A225BAB}" type="presParOf" srcId="{08FFD071-5CB6-0E43-ACCE-A99A4A08AF1E}" destId="{E4575312-CE7E-5A4E-BBB4-9D06BB415826}" srcOrd="0" destOrd="0" presId="urn:microsoft.com/office/officeart/2005/8/layout/vList3"/>
    <dgm:cxn modelId="{66E26793-1589-784F-BAFA-CFAF6B972F3E}" type="presParOf" srcId="{08FFD071-5CB6-0E43-ACCE-A99A4A08AF1E}" destId="{A00FD791-9D2A-2E41-A787-D9FAA74DF21B}" srcOrd="1" destOrd="0" presId="urn:microsoft.com/office/officeart/2005/8/layout/vList3"/>
    <dgm:cxn modelId="{D431AC0A-1567-3B43-B4F5-28B6C997EBC3}" type="presParOf" srcId="{9646F8CD-C9F4-A843-9CCA-1E90B210256E}" destId="{F2A2BE7C-9DF4-ED49-A44F-97D2B610F676}" srcOrd="7" destOrd="0" presId="urn:microsoft.com/office/officeart/2005/8/layout/vList3"/>
    <dgm:cxn modelId="{DE765269-F863-7D45-9D92-FDC38EE17B2B}" type="presParOf" srcId="{9646F8CD-C9F4-A843-9CCA-1E90B210256E}" destId="{A9B28B72-2612-8748-ACB3-D83605880D65}" srcOrd="8" destOrd="0" presId="urn:microsoft.com/office/officeart/2005/8/layout/vList3"/>
    <dgm:cxn modelId="{F655B270-ADD5-0647-B2B8-F4FC68CC697A}" type="presParOf" srcId="{A9B28B72-2612-8748-ACB3-D83605880D65}" destId="{88A518DE-5E81-6941-805F-D1AE4C2285A4}" srcOrd="0" destOrd="0" presId="urn:microsoft.com/office/officeart/2005/8/layout/vList3"/>
    <dgm:cxn modelId="{449C8CE2-E59A-C447-A680-0CB23C043891}" type="presParOf" srcId="{A9B28B72-2612-8748-ACB3-D83605880D65}" destId="{FF8D75CC-215E-E148-9A03-72F1DB981DE5}" srcOrd="1" destOrd="0" presId="urn:microsoft.com/office/officeart/2005/8/layout/vList3"/>
    <dgm:cxn modelId="{4CCC8CCD-A706-B648-B93E-F59BDE2CA2E3}" type="presParOf" srcId="{9646F8CD-C9F4-A843-9CCA-1E90B210256E}" destId="{FC333277-41F0-9A4F-AFE2-CF426037C066}" srcOrd="9" destOrd="0" presId="urn:microsoft.com/office/officeart/2005/8/layout/vList3"/>
    <dgm:cxn modelId="{25420ECA-39D4-544D-B0AF-BE739A35CD77}" type="presParOf" srcId="{9646F8CD-C9F4-A843-9CCA-1E90B210256E}" destId="{05F87941-4F53-7047-BF03-F6DBA52E06B8}" srcOrd="10" destOrd="0" presId="urn:microsoft.com/office/officeart/2005/8/layout/vList3"/>
    <dgm:cxn modelId="{038DE385-7162-164F-A07C-C8D22F2551E7}" type="presParOf" srcId="{05F87941-4F53-7047-BF03-F6DBA52E06B8}" destId="{504371C9-401B-3649-A395-EEB7393CB10B}" srcOrd="0" destOrd="0" presId="urn:microsoft.com/office/officeart/2005/8/layout/vList3"/>
    <dgm:cxn modelId="{A72CE0E6-2CB5-0F47-9D8C-91A0C48B729C}" type="presParOf" srcId="{05F87941-4F53-7047-BF03-F6DBA52E06B8}" destId="{BB211650-37E6-3146-8DC0-8E8B8D9D2E12}" srcOrd="1" destOrd="0" presId="urn:microsoft.com/office/officeart/2005/8/layout/vList3"/>
    <dgm:cxn modelId="{BA29856B-FA98-FB42-835A-6362691EBFE6}" type="presParOf" srcId="{9646F8CD-C9F4-A843-9CCA-1E90B210256E}" destId="{91BEB5DA-9884-8946-87E2-ED771DA16FAD}" srcOrd="11" destOrd="0" presId="urn:microsoft.com/office/officeart/2005/8/layout/vList3"/>
    <dgm:cxn modelId="{87E65330-B3D5-4746-B7E7-58F8E2B99D63}" type="presParOf" srcId="{9646F8CD-C9F4-A843-9CCA-1E90B210256E}" destId="{3ABDA024-F4FF-2F43-B3B9-C7567C3D3721}" srcOrd="12" destOrd="0" presId="urn:microsoft.com/office/officeart/2005/8/layout/vList3"/>
    <dgm:cxn modelId="{CFF90EFE-93B9-AD4B-BEFC-06DF5AFB35B5}" type="presParOf" srcId="{3ABDA024-F4FF-2F43-B3B9-C7567C3D3721}" destId="{412E51CF-57EA-B741-81A5-8F194979CCA6}" srcOrd="0" destOrd="0" presId="urn:microsoft.com/office/officeart/2005/8/layout/vList3"/>
    <dgm:cxn modelId="{AC8E92E0-0866-EF42-89B2-0A6FEC7A90BA}" type="presParOf" srcId="{3ABDA024-F4FF-2F43-B3B9-C7567C3D3721}" destId="{62B82E3F-DA9B-CE43-AFD9-340A1A94A69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AA3EA7C-5BC5-0A46-A585-88B3D2B73361}" type="doc">
      <dgm:prSet loTypeId="urn:microsoft.com/office/officeart/2005/8/layout/lProcess1" loCatId="" qsTypeId="urn:microsoft.com/office/officeart/2005/8/quickstyle/simple3" qsCatId="simple" csTypeId="urn:microsoft.com/office/officeart/2005/8/colors/accent1_2" csCatId="accent1" phldr="1"/>
      <dgm:spPr/>
      <dgm:t>
        <a:bodyPr/>
        <a:lstStyle/>
        <a:p>
          <a:endParaRPr lang="en-US"/>
        </a:p>
      </dgm:t>
    </dgm:pt>
    <dgm:pt modelId="{E6103AF4-EC36-4840-AD9F-EFC4C091CCF9}">
      <dgm:prSet phldrT="[Text]"/>
      <dgm:spPr>
        <a:solidFill>
          <a:srgbClr val="C6D9F1">
            <a:alpha val="90000"/>
          </a:srgbClr>
        </a:solidFill>
      </dgm:spPr>
      <dgm:t>
        <a:bodyPr/>
        <a:lstStyle/>
        <a:p>
          <a:r>
            <a:rPr lang="en-US" dirty="0" smtClean="0"/>
            <a:t>Bottom up disruption </a:t>
          </a:r>
          <a:endParaRPr lang="en-US" dirty="0"/>
        </a:p>
      </dgm:t>
    </dgm:pt>
    <dgm:pt modelId="{4D8DB64C-0E54-B542-9D1D-AF582AA15836}" type="parTrans" cxnId="{97C1BC60-E2D5-5D48-BB89-DCC77A4DEC7A}">
      <dgm:prSet/>
      <dgm:spPr/>
      <dgm:t>
        <a:bodyPr/>
        <a:lstStyle/>
        <a:p>
          <a:endParaRPr lang="en-US"/>
        </a:p>
      </dgm:t>
    </dgm:pt>
    <dgm:pt modelId="{C6727276-D989-F544-B770-F8CA46DBC00C}" type="sibTrans" cxnId="{97C1BC60-E2D5-5D48-BB89-DCC77A4DEC7A}">
      <dgm:prSet/>
      <dgm:spPr/>
      <dgm:t>
        <a:bodyPr/>
        <a:lstStyle/>
        <a:p>
          <a:endParaRPr lang="en-US"/>
        </a:p>
      </dgm:t>
    </dgm:pt>
    <dgm:pt modelId="{75A3A235-36E5-FF4D-B8DF-0CF03B24B3CC}">
      <dgm:prSet phldrT="[Text]"/>
      <dgm:spPr>
        <a:solidFill>
          <a:srgbClr val="C6D9F1">
            <a:alpha val="90000"/>
          </a:srgbClr>
        </a:solidFill>
      </dgm:spPr>
      <dgm:t>
        <a:bodyPr/>
        <a:lstStyle/>
        <a:p>
          <a:r>
            <a:rPr lang="en-US" dirty="0" smtClean="0"/>
            <a:t>Open sharing and transparency </a:t>
          </a:r>
          <a:endParaRPr lang="en-US" dirty="0"/>
        </a:p>
      </dgm:t>
    </dgm:pt>
    <dgm:pt modelId="{67621BF4-B9F6-5241-89B5-E4330A05567C}" type="parTrans" cxnId="{1FC2AAE9-4712-ED4A-A0C8-22F72D023A3C}">
      <dgm:prSet/>
      <dgm:spPr/>
      <dgm:t>
        <a:bodyPr/>
        <a:lstStyle/>
        <a:p>
          <a:endParaRPr lang="en-US"/>
        </a:p>
      </dgm:t>
    </dgm:pt>
    <dgm:pt modelId="{E4CA26C2-A00A-EF4B-B946-84E0D9B8CFBD}" type="sibTrans" cxnId="{1FC2AAE9-4712-ED4A-A0C8-22F72D023A3C}">
      <dgm:prSet/>
      <dgm:spPr/>
      <dgm:t>
        <a:bodyPr/>
        <a:lstStyle/>
        <a:p>
          <a:endParaRPr lang="en-US"/>
        </a:p>
      </dgm:t>
    </dgm:pt>
    <dgm:pt modelId="{4C097037-F515-9E49-B969-26657DA5A72D}">
      <dgm:prSet phldrT="[Text]"/>
      <dgm:spPr>
        <a:solidFill>
          <a:srgbClr val="8EB4E3">
            <a:alpha val="90000"/>
          </a:srgbClr>
        </a:solidFill>
      </dgm:spPr>
      <dgm:t>
        <a:bodyPr/>
        <a:lstStyle/>
        <a:p>
          <a:r>
            <a:rPr lang="en-US" dirty="0" smtClean="0"/>
            <a:t>Hidden institutionalization</a:t>
          </a:r>
          <a:endParaRPr lang="en-US" dirty="0"/>
        </a:p>
      </dgm:t>
    </dgm:pt>
    <dgm:pt modelId="{49BF9963-9B56-0544-B0E1-5A6331C650A5}" type="parTrans" cxnId="{B9F99BC5-7A2E-AB4C-A764-7DFB2A1AC4EA}">
      <dgm:prSet/>
      <dgm:spPr/>
      <dgm:t>
        <a:bodyPr/>
        <a:lstStyle/>
        <a:p>
          <a:endParaRPr lang="en-US"/>
        </a:p>
      </dgm:t>
    </dgm:pt>
    <dgm:pt modelId="{37904E16-DD66-D346-9280-3016B09815A6}" type="sibTrans" cxnId="{B9F99BC5-7A2E-AB4C-A764-7DFB2A1AC4EA}">
      <dgm:prSet/>
      <dgm:spPr/>
      <dgm:t>
        <a:bodyPr/>
        <a:lstStyle/>
        <a:p>
          <a:endParaRPr lang="en-US"/>
        </a:p>
      </dgm:t>
    </dgm:pt>
    <dgm:pt modelId="{C0F19AB7-9FFB-814F-894F-4311BF9731DD}">
      <dgm:prSet phldrT="[Text]"/>
      <dgm:spPr>
        <a:solidFill>
          <a:srgbClr val="8EB4E3">
            <a:alpha val="90000"/>
          </a:srgbClr>
        </a:solidFill>
      </dgm:spPr>
      <dgm:t>
        <a:bodyPr/>
        <a:lstStyle/>
        <a:p>
          <a:r>
            <a:rPr lang="en-US" dirty="0" smtClean="0"/>
            <a:t> Elimination of  responsibility</a:t>
          </a:r>
          <a:endParaRPr lang="en-US" dirty="0"/>
        </a:p>
      </dgm:t>
    </dgm:pt>
    <dgm:pt modelId="{54B0A032-0599-BB43-9B7E-1BE4D7DF6B0A}" type="parTrans" cxnId="{D70368CF-899F-6C4F-8120-AF18D801B21E}">
      <dgm:prSet/>
      <dgm:spPr/>
      <dgm:t>
        <a:bodyPr/>
        <a:lstStyle/>
        <a:p>
          <a:endParaRPr lang="en-US"/>
        </a:p>
      </dgm:t>
    </dgm:pt>
    <dgm:pt modelId="{8941BFD5-9991-6048-952F-D0A3AB9D2967}" type="sibTrans" cxnId="{D70368CF-899F-6C4F-8120-AF18D801B21E}">
      <dgm:prSet/>
      <dgm:spPr/>
      <dgm:t>
        <a:bodyPr/>
        <a:lstStyle/>
        <a:p>
          <a:endParaRPr lang="en-US"/>
        </a:p>
      </dgm:t>
    </dgm:pt>
    <dgm:pt modelId="{1C24AAC0-BABE-E646-B43F-C0D98A903937}">
      <dgm:prSet/>
      <dgm:spPr>
        <a:solidFill>
          <a:srgbClr val="8EB4E3">
            <a:alpha val="90000"/>
          </a:srgbClr>
        </a:solidFill>
      </dgm:spPr>
      <dgm:t>
        <a:bodyPr/>
        <a:lstStyle/>
        <a:p>
          <a:r>
            <a:rPr lang="en-US" dirty="0" smtClean="0"/>
            <a:t>Lack of quality control</a:t>
          </a:r>
          <a:endParaRPr lang="en-US" dirty="0"/>
        </a:p>
      </dgm:t>
    </dgm:pt>
    <dgm:pt modelId="{24E266EF-B8BE-974F-AA47-09FEF4E717A9}" type="parTrans" cxnId="{69484F81-CAE0-7643-9BB7-89160A0A39D2}">
      <dgm:prSet/>
      <dgm:spPr/>
      <dgm:t>
        <a:bodyPr/>
        <a:lstStyle/>
        <a:p>
          <a:endParaRPr lang="en-US"/>
        </a:p>
      </dgm:t>
    </dgm:pt>
    <dgm:pt modelId="{571675C1-A52B-9B4A-83D8-BD8597BDCDCC}" type="sibTrans" cxnId="{69484F81-CAE0-7643-9BB7-89160A0A39D2}">
      <dgm:prSet/>
      <dgm:spPr/>
      <dgm:t>
        <a:bodyPr/>
        <a:lstStyle/>
        <a:p>
          <a:endParaRPr lang="en-US"/>
        </a:p>
      </dgm:t>
    </dgm:pt>
    <dgm:pt modelId="{69AD4679-347A-9048-BA08-9480F4019BB7}">
      <dgm:prSet/>
      <dgm:spPr>
        <a:solidFill>
          <a:srgbClr val="C6D9F1">
            <a:alpha val="90000"/>
          </a:srgbClr>
        </a:solidFill>
      </dgm:spPr>
      <dgm:t>
        <a:bodyPr/>
        <a:lstStyle/>
        <a:p>
          <a:r>
            <a:rPr lang="en-US" dirty="0" smtClean="0"/>
            <a:t>Increased </a:t>
          </a:r>
          <a:r>
            <a:rPr lang="en-US" dirty="0" smtClean="0"/>
            <a:t>scientific literacy</a:t>
          </a:r>
          <a:endParaRPr lang="en-US" dirty="0"/>
        </a:p>
      </dgm:t>
    </dgm:pt>
    <dgm:pt modelId="{DD1A7080-C0D9-1D4A-B627-94765A237610}" type="parTrans" cxnId="{9324E608-056C-674F-A039-7B6E84EC09DE}">
      <dgm:prSet/>
      <dgm:spPr/>
      <dgm:t>
        <a:bodyPr/>
        <a:lstStyle/>
        <a:p>
          <a:endParaRPr lang="en-US"/>
        </a:p>
      </dgm:t>
    </dgm:pt>
    <dgm:pt modelId="{0A631586-2AEE-8649-86F4-291DA96EBF04}" type="sibTrans" cxnId="{9324E608-056C-674F-A039-7B6E84EC09DE}">
      <dgm:prSet/>
      <dgm:spPr/>
      <dgm:t>
        <a:bodyPr/>
        <a:lstStyle/>
        <a:p>
          <a:endParaRPr lang="en-US"/>
        </a:p>
      </dgm:t>
    </dgm:pt>
    <dgm:pt modelId="{41D5687E-900E-DB40-B80E-0F363F00AEC0}">
      <dgm:prSet phldrT="[Text]" custT="1"/>
      <dgm:spPr>
        <a:solidFill>
          <a:schemeClr val="bg2">
            <a:lumMod val="40000"/>
            <a:lumOff val="60000"/>
          </a:schemeClr>
        </a:solidFill>
      </dgm:spPr>
      <dgm:t>
        <a:bodyPr/>
        <a:lstStyle/>
        <a:p>
          <a:r>
            <a:rPr lang="en-US" sz="2800" dirty="0" smtClean="0"/>
            <a:t>Exploitation of </a:t>
          </a:r>
          <a:r>
            <a:rPr lang="en-US" sz="2800" dirty="0" smtClean="0"/>
            <a:t>bodily capital</a:t>
          </a:r>
          <a:endParaRPr lang="en-US" sz="2800" dirty="0"/>
        </a:p>
      </dgm:t>
    </dgm:pt>
    <dgm:pt modelId="{766629E3-686D-624F-A2CD-C4D19F8B2019}" type="sibTrans" cxnId="{29544FE5-D0BB-7740-9063-A32E76F75210}">
      <dgm:prSet/>
      <dgm:spPr/>
      <dgm:t>
        <a:bodyPr/>
        <a:lstStyle/>
        <a:p>
          <a:endParaRPr lang="en-US"/>
        </a:p>
      </dgm:t>
    </dgm:pt>
    <dgm:pt modelId="{CDF5ECE6-8A8E-A149-8C44-895F0884836F}" type="parTrans" cxnId="{29544FE5-D0BB-7740-9063-A32E76F75210}">
      <dgm:prSet/>
      <dgm:spPr/>
      <dgm:t>
        <a:bodyPr/>
        <a:lstStyle/>
        <a:p>
          <a:endParaRPr lang="en-US"/>
        </a:p>
      </dgm:t>
    </dgm:pt>
    <dgm:pt modelId="{EC8FA26F-7A99-EF49-AB59-E5ED5361C370}">
      <dgm:prSet phldrT="[Text]" custT="1"/>
      <dgm:spPr>
        <a:solidFill>
          <a:schemeClr val="bg2">
            <a:lumMod val="20000"/>
            <a:lumOff val="80000"/>
          </a:schemeClr>
        </a:solidFill>
      </dgm:spPr>
      <dgm:t>
        <a:bodyPr/>
        <a:lstStyle/>
        <a:p>
          <a:r>
            <a:rPr lang="en-US" sz="2800" dirty="0" smtClean="0"/>
            <a:t>Leveraging of </a:t>
          </a:r>
          <a:r>
            <a:rPr lang="en-US" sz="2800" dirty="0" smtClean="0"/>
            <a:t>untapped knowledge</a:t>
          </a:r>
          <a:endParaRPr lang="en-US" sz="2800" dirty="0"/>
        </a:p>
      </dgm:t>
    </dgm:pt>
    <dgm:pt modelId="{05E1D010-774B-E141-A96F-AA4017C8D448}" type="sibTrans" cxnId="{3A03EFD8-48A5-794D-A2FA-EF29C639BAF2}">
      <dgm:prSet/>
      <dgm:spPr/>
      <dgm:t>
        <a:bodyPr/>
        <a:lstStyle/>
        <a:p>
          <a:endParaRPr lang="en-US"/>
        </a:p>
      </dgm:t>
    </dgm:pt>
    <dgm:pt modelId="{F7B74770-D684-9E43-8732-08E780C36E01}" type="parTrans" cxnId="{3A03EFD8-48A5-794D-A2FA-EF29C639BAF2}">
      <dgm:prSet/>
      <dgm:spPr/>
      <dgm:t>
        <a:bodyPr/>
        <a:lstStyle/>
        <a:p>
          <a:endParaRPr lang="en-US"/>
        </a:p>
      </dgm:t>
    </dgm:pt>
    <dgm:pt modelId="{6D66BF5A-F964-424E-BE34-D3EC4139ED6F}" type="pres">
      <dgm:prSet presAssocID="{0AA3EA7C-5BC5-0A46-A585-88B3D2B73361}" presName="Name0" presStyleCnt="0">
        <dgm:presLayoutVars>
          <dgm:dir/>
          <dgm:animLvl val="lvl"/>
          <dgm:resizeHandles val="exact"/>
        </dgm:presLayoutVars>
      </dgm:prSet>
      <dgm:spPr/>
      <dgm:t>
        <a:bodyPr/>
        <a:lstStyle/>
        <a:p>
          <a:endParaRPr lang="en-US"/>
        </a:p>
      </dgm:t>
    </dgm:pt>
    <dgm:pt modelId="{0E33FF32-D90C-DD45-BF5A-1A25347F67C0}" type="pres">
      <dgm:prSet presAssocID="{EC8FA26F-7A99-EF49-AB59-E5ED5361C370}" presName="vertFlow" presStyleCnt="0"/>
      <dgm:spPr/>
    </dgm:pt>
    <dgm:pt modelId="{027A2861-6013-5447-81D5-1539862A1D0C}" type="pres">
      <dgm:prSet presAssocID="{EC8FA26F-7A99-EF49-AB59-E5ED5361C370}" presName="header" presStyleLbl="node1" presStyleIdx="0" presStyleCnt="2"/>
      <dgm:spPr/>
      <dgm:t>
        <a:bodyPr/>
        <a:lstStyle/>
        <a:p>
          <a:endParaRPr lang="en-US"/>
        </a:p>
      </dgm:t>
    </dgm:pt>
    <dgm:pt modelId="{C24F7339-91C2-7943-BC0B-BBD8B8C878AB}" type="pres">
      <dgm:prSet presAssocID="{4D8DB64C-0E54-B542-9D1D-AF582AA15836}" presName="parTrans" presStyleLbl="sibTrans2D1" presStyleIdx="0" presStyleCnt="6"/>
      <dgm:spPr/>
      <dgm:t>
        <a:bodyPr/>
        <a:lstStyle/>
        <a:p>
          <a:endParaRPr lang="en-US"/>
        </a:p>
      </dgm:t>
    </dgm:pt>
    <dgm:pt modelId="{BD6031C6-795F-1241-AB40-B409EAEBE7D0}" type="pres">
      <dgm:prSet presAssocID="{E6103AF4-EC36-4840-AD9F-EFC4C091CCF9}" presName="child" presStyleLbl="alignAccFollowNode1" presStyleIdx="0" presStyleCnt="6">
        <dgm:presLayoutVars>
          <dgm:chMax val="0"/>
          <dgm:bulletEnabled val="1"/>
        </dgm:presLayoutVars>
      </dgm:prSet>
      <dgm:spPr/>
      <dgm:t>
        <a:bodyPr/>
        <a:lstStyle/>
        <a:p>
          <a:endParaRPr lang="en-US"/>
        </a:p>
      </dgm:t>
    </dgm:pt>
    <dgm:pt modelId="{5063A976-4541-C447-A21A-A9BAFD5CE3FF}" type="pres">
      <dgm:prSet presAssocID="{C6727276-D989-F544-B770-F8CA46DBC00C}" presName="sibTrans" presStyleLbl="sibTrans2D1" presStyleIdx="1" presStyleCnt="6"/>
      <dgm:spPr/>
      <dgm:t>
        <a:bodyPr/>
        <a:lstStyle/>
        <a:p>
          <a:endParaRPr lang="en-US"/>
        </a:p>
      </dgm:t>
    </dgm:pt>
    <dgm:pt modelId="{CFF30D45-4A38-B24A-9C45-B7457BC5EF4A}" type="pres">
      <dgm:prSet presAssocID="{75A3A235-36E5-FF4D-B8DF-0CF03B24B3CC}" presName="child" presStyleLbl="alignAccFollowNode1" presStyleIdx="1" presStyleCnt="6">
        <dgm:presLayoutVars>
          <dgm:chMax val="0"/>
          <dgm:bulletEnabled val="1"/>
        </dgm:presLayoutVars>
      </dgm:prSet>
      <dgm:spPr/>
      <dgm:t>
        <a:bodyPr/>
        <a:lstStyle/>
        <a:p>
          <a:endParaRPr lang="en-US"/>
        </a:p>
      </dgm:t>
    </dgm:pt>
    <dgm:pt modelId="{8DFB468D-04A4-B64D-A563-73962D4951BE}" type="pres">
      <dgm:prSet presAssocID="{E4CA26C2-A00A-EF4B-B946-84E0D9B8CFBD}" presName="sibTrans" presStyleLbl="sibTrans2D1" presStyleIdx="2" presStyleCnt="6"/>
      <dgm:spPr/>
      <dgm:t>
        <a:bodyPr/>
        <a:lstStyle/>
        <a:p>
          <a:endParaRPr lang="en-US"/>
        </a:p>
      </dgm:t>
    </dgm:pt>
    <dgm:pt modelId="{5EBF86E0-2DB8-0749-9641-E1A1CD5DAEA8}" type="pres">
      <dgm:prSet presAssocID="{69AD4679-347A-9048-BA08-9480F4019BB7}" presName="child" presStyleLbl="alignAccFollowNode1" presStyleIdx="2" presStyleCnt="6">
        <dgm:presLayoutVars>
          <dgm:chMax val="0"/>
          <dgm:bulletEnabled val="1"/>
        </dgm:presLayoutVars>
      </dgm:prSet>
      <dgm:spPr/>
      <dgm:t>
        <a:bodyPr/>
        <a:lstStyle/>
        <a:p>
          <a:endParaRPr lang="en-US"/>
        </a:p>
      </dgm:t>
    </dgm:pt>
    <dgm:pt modelId="{AC3B51B8-243F-B84A-AB3C-AAA52EA89776}" type="pres">
      <dgm:prSet presAssocID="{EC8FA26F-7A99-EF49-AB59-E5ED5361C370}" presName="hSp" presStyleCnt="0"/>
      <dgm:spPr/>
    </dgm:pt>
    <dgm:pt modelId="{63E8E099-6634-434E-A615-4A895E27E041}" type="pres">
      <dgm:prSet presAssocID="{41D5687E-900E-DB40-B80E-0F363F00AEC0}" presName="vertFlow" presStyleCnt="0"/>
      <dgm:spPr/>
    </dgm:pt>
    <dgm:pt modelId="{723E015A-5CEB-4F48-986B-CC8A16EBA169}" type="pres">
      <dgm:prSet presAssocID="{41D5687E-900E-DB40-B80E-0F363F00AEC0}" presName="header" presStyleLbl="node1" presStyleIdx="1" presStyleCnt="2" custLinFactNeighborX="-1417" custLinFactNeighborY="-79"/>
      <dgm:spPr/>
      <dgm:t>
        <a:bodyPr/>
        <a:lstStyle/>
        <a:p>
          <a:endParaRPr lang="en-US"/>
        </a:p>
      </dgm:t>
    </dgm:pt>
    <dgm:pt modelId="{1FD973BA-FF4B-7744-92F8-405F06915D46}" type="pres">
      <dgm:prSet presAssocID="{49BF9963-9B56-0544-B0E1-5A6331C650A5}" presName="parTrans" presStyleLbl="sibTrans2D1" presStyleIdx="3" presStyleCnt="6"/>
      <dgm:spPr/>
      <dgm:t>
        <a:bodyPr/>
        <a:lstStyle/>
        <a:p>
          <a:endParaRPr lang="en-US"/>
        </a:p>
      </dgm:t>
    </dgm:pt>
    <dgm:pt modelId="{B38FEFF7-6181-7F4B-93AB-E4A86347A1D0}" type="pres">
      <dgm:prSet presAssocID="{4C097037-F515-9E49-B969-26657DA5A72D}" presName="child" presStyleLbl="alignAccFollowNode1" presStyleIdx="3" presStyleCnt="6">
        <dgm:presLayoutVars>
          <dgm:chMax val="0"/>
          <dgm:bulletEnabled val="1"/>
        </dgm:presLayoutVars>
      </dgm:prSet>
      <dgm:spPr/>
      <dgm:t>
        <a:bodyPr/>
        <a:lstStyle/>
        <a:p>
          <a:endParaRPr lang="en-US"/>
        </a:p>
      </dgm:t>
    </dgm:pt>
    <dgm:pt modelId="{CFA7603E-CBE2-B94A-B4DD-B389AC860E7B}" type="pres">
      <dgm:prSet presAssocID="{37904E16-DD66-D346-9280-3016B09815A6}" presName="sibTrans" presStyleLbl="sibTrans2D1" presStyleIdx="4" presStyleCnt="6"/>
      <dgm:spPr/>
      <dgm:t>
        <a:bodyPr/>
        <a:lstStyle/>
        <a:p>
          <a:endParaRPr lang="en-US"/>
        </a:p>
      </dgm:t>
    </dgm:pt>
    <dgm:pt modelId="{C88E58E7-9386-3444-8A98-7952F2AFEB40}" type="pres">
      <dgm:prSet presAssocID="{C0F19AB7-9FFB-814F-894F-4311BF9731DD}" presName="child" presStyleLbl="alignAccFollowNode1" presStyleIdx="4" presStyleCnt="6">
        <dgm:presLayoutVars>
          <dgm:chMax val="0"/>
          <dgm:bulletEnabled val="1"/>
        </dgm:presLayoutVars>
      </dgm:prSet>
      <dgm:spPr/>
      <dgm:t>
        <a:bodyPr/>
        <a:lstStyle/>
        <a:p>
          <a:endParaRPr lang="en-US"/>
        </a:p>
      </dgm:t>
    </dgm:pt>
    <dgm:pt modelId="{F1D53D03-028E-4C49-9302-E7C988DEE4EF}" type="pres">
      <dgm:prSet presAssocID="{8941BFD5-9991-6048-952F-D0A3AB9D2967}" presName="sibTrans" presStyleLbl="sibTrans2D1" presStyleIdx="5" presStyleCnt="6"/>
      <dgm:spPr/>
      <dgm:t>
        <a:bodyPr/>
        <a:lstStyle/>
        <a:p>
          <a:endParaRPr lang="en-US"/>
        </a:p>
      </dgm:t>
    </dgm:pt>
    <dgm:pt modelId="{716788A7-FDE7-D741-86C2-3627D312B9D5}" type="pres">
      <dgm:prSet presAssocID="{1C24AAC0-BABE-E646-B43F-C0D98A903937}" presName="child" presStyleLbl="alignAccFollowNode1" presStyleIdx="5" presStyleCnt="6">
        <dgm:presLayoutVars>
          <dgm:chMax val="0"/>
          <dgm:bulletEnabled val="1"/>
        </dgm:presLayoutVars>
      </dgm:prSet>
      <dgm:spPr/>
      <dgm:t>
        <a:bodyPr/>
        <a:lstStyle/>
        <a:p>
          <a:endParaRPr lang="en-US"/>
        </a:p>
      </dgm:t>
    </dgm:pt>
  </dgm:ptLst>
  <dgm:cxnLst>
    <dgm:cxn modelId="{B9F99BC5-7A2E-AB4C-A764-7DFB2A1AC4EA}" srcId="{41D5687E-900E-DB40-B80E-0F363F00AEC0}" destId="{4C097037-F515-9E49-B969-26657DA5A72D}" srcOrd="0" destOrd="0" parTransId="{49BF9963-9B56-0544-B0E1-5A6331C650A5}" sibTransId="{37904E16-DD66-D346-9280-3016B09815A6}"/>
    <dgm:cxn modelId="{4023233E-3E69-7E47-8604-537B93EFABD9}" type="presOf" srcId="{C0F19AB7-9FFB-814F-894F-4311BF9731DD}" destId="{C88E58E7-9386-3444-8A98-7952F2AFEB40}" srcOrd="0" destOrd="0" presId="urn:microsoft.com/office/officeart/2005/8/layout/lProcess1"/>
    <dgm:cxn modelId="{D70368CF-899F-6C4F-8120-AF18D801B21E}" srcId="{41D5687E-900E-DB40-B80E-0F363F00AEC0}" destId="{C0F19AB7-9FFB-814F-894F-4311BF9731DD}" srcOrd="1" destOrd="0" parTransId="{54B0A032-0599-BB43-9B7E-1BE4D7DF6B0A}" sibTransId="{8941BFD5-9991-6048-952F-D0A3AB9D2967}"/>
    <dgm:cxn modelId="{97A5708B-6E8B-3847-B02A-9373D0340DFD}" type="presOf" srcId="{C6727276-D989-F544-B770-F8CA46DBC00C}" destId="{5063A976-4541-C447-A21A-A9BAFD5CE3FF}" srcOrd="0" destOrd="0" presId="urn:microsoft.com/office/officeart/2005/8/layout/lProcess1"/>
    <dgm:cxn modelId="{D1ED4C48-D0B8-AE43-BF97-F7578EC7F20C}" type="presOf" srcId="{4D8DB64C-0E54-B542-9D1D-AF582AA15836}" destId="{C24F7339-91C2-7943-BC0B-BBD8B8C878AB}" srcOrd="0" destOrd="0" presId="urn:microsoft.com/office/officeart/2005/8/layout/lProcess1"/>
    <dgm:cxn modelId="{016C2ABE-C014-964D-AD27-A8EE94D3F92B}" type="presOf" srcId="{69AD4679-347A-9048-BA08-9480F4019BB7}" destId="{5EBF86E0-2DB8-0749-9641-E1A1CD5DAEA8}" srcOrd="0" destOrd="0" presId="urn:microsoft.com/office/officeart/2005/8/layout/lProcess1"/>
    <dgm:cxn modelId="{F7918784-4F34-0E40-9310-6B0F0FF862DE}" type="presOf" srcId="{37904E16-DD66-D346-9280-3016B09815A6}" destId="{CFA7603E-CBE2-B94A-B4DD-B389AC860E7B}" srcOrd="0" destOrd="0" presId="urn:microsoft.com/office/officeart/2005/8/layout/lProcess1"/>
    <dgm:cxn modelId="{97C1BC60-E2D5-5D48-BB89-DCC77A4DEC7A}" srcId="{EC8FA26F-7A99-EF49-AB59-E5ED5361C370}" destId="{E6103AF4-EC36-4840-AD9F-EFC4C091CCF9}" srcOrd="0" destOrd="0" parTransId="{4D8DB64C-0E54-B542-9D1D-AF582AA15836}" sibTransId="{C6727276-D989-F544-B770-F8CA46DBC00C}"/>
    <dgm:cxn modelId="{3A03EFD8-48A5-794D-A2FA-EF29C639BAF2}" srcId="{0AA3EA7C-5BC5-0A46-A585-88B3D2B73361}" destId="{EC8FA26F-7A99-EF49-AB59-E5ED5361C370}" srcOrd="0" destOrd="0" parTransId="{F7B74770-D684-9E43-8732-08E780C36E01}" sibTransId="{05E1D010-774B-E141-A96F-AA4017C8D448}"/>
    <dgm:cxn modelId="{82544AE0-6DA2-5647-98DC-5988B7718E2A}" type="presOf" srcId="{41D5687E-900E-DB40-B80E-0F363F00AEC0}" destId="{723E015A-5CEB-4F48-986B-CC8A16EBA169}" srcOrd="0" destOrd="0" presId="urn:microsoft.com/office/officeart/2005/8/layout/lProcess1"/>
    <dgm:cxn modelId="{1D6E5AA1-2A08-AB48-ABC4-48ADB802C8EF}" type="presOf" srcId="{EC8FA26F-7A99-EF49-AB59-E5ED5361C370}" destId="{027A2861-6013-5447-81D5-1539862A1D0C}" srcOrd="0" destOrd="0" presId="urn:microsoft.com/office/officeart/2005/8/layout/lProcess1"/>
    <dgm:cxn modelId="{F5CBBA77-A89E-9E48-B6D8-F4E99D634535}" type="presOf" srcId="{E4CA26C2-A00A-EF4B-B946-84E0D9B8CFBD}" destId="{8DFB468D-04A4-B64D-A563-73962D4951BE}" srcOrd="0" destOrd="0" presId="urn:microsoft.com/office/officeart/2005/8/layout/lProcess1"/>
    <dgm:cxn modelId="{9324E608-056C-674F-A039-7B6E84EC09DE}" srcId="{EC8FA26F-7A99-EF49-AB59-E5ED5361C370}" destId="{69AD4679-347A-9048-BA08-9480F4019BB7}" srcOrd="2" destOrd="0" parTransId="{DD1A7080-C0D9-1D4A-B627-94765A237610}" sibTransId="{0A631586-2AEE-8649-86F4-291DA96EBF04}"/>
    <dgm:cxn modelId="{69484F81-CAE0-7643-9BB7-89160A0A39D2}" srcId="{41D5687E-900E-DB40-B80E-0F363F00AEC0}" destId="{1C24AAC0-BABE-E646-B43F-C0D98A903937}" srcOrd="2" destOrd="0" parTransId="{24E266EF-B8BE-974F-AA47-09FEF4E717A9}" sibTransId="{571675C1-A52B-9B4A-83D8-BD8597BDCDCC}"/>
    <dgm:cxn modelId="{D6593495-DCE3-1843-8AAE-A8005863BC2C}" type="presOf" srcId="{4C097037-F515-9E49-B969-26657DA5A72D}" destId="{B38FEFF7-6181-7F4B-93AB-E4A86347A1D0}" srcOrd="0" destOrd="0" presId="urn:microsoft.com/office/officeart/2005/8/layout/lProcess1"/>
    <dgm:cxn modelId="{9C17B2A0-2D44-F54F-9646-A536937B2969}" type="presOf" srcId="{49BF9963-9B56-0544-B0E1-5A6331C650A5}" destId="{1FD973BA-FF4B-7744-92F8-405F06915D46}" srcOrd="0" destOrd="0" presId="urn:microsoft.com/office/officeart/2005/8/layout/lProcess1"/>
    <dgm:cxn modelId="{F9F43777-D7D9-1C45-9D9D-1079E1A8CC41}" type="presOf" srcId="{E6103AF4-EC36-4840-AD9F-EFC4C091CCF9}" destId="{BD6031C6-795F-1241-AB40-B409EAEBE7D0}" srcOrd="0" destOrd="0" presId="urn:microsoft.com/office/officeart/2005/8/layout/lProcess1"/>
    <dgm:cxn modelId="{473917F4-FFB5-474E-A90E-E6F5A98062B8}" type="presOf" srcId="{8941BFD5-9991-6048-952F-D0A3AB9D2967}" destId="{F1D53D03-028E-4C49-9302-E7C988DEE4EF}" srcOrd="0" destOrd="0" presId="urn:microsoft.com/office/officeart/2005/8/layout/lProcess1"/>
    <dgm:cxn modelId="{A0A58565-03D4-774D-A2A8-A0D423B5349E}" type="presOf" srcId="{0AA3EA7C-5BC5-0A46-A585-88B3D2B73361}" destId="{6D66BF5A-F964-424E-BE34-D3EC4139ED6F}" srcOrd="0" destOrd="0" presId="urn:microsoft.com/office/officeart/2005/8/layout/lProcess1"/>
    <dgm:cxn modelId="{1FC2AAE9-4712-ED4A-A0C8-22F72D023A3C}" srcId="{EC8FA26F-7A99-EF49-AB59-E5ED5361C370}" destId="{75A3A235-36E5-FF4D-B8DF-0CF03B24B3CC}" srcOrd="1" destOrd="0" parTransId="{67621BF4-B9F6-5241-89B5-E4330A05567C}" sibTransId="{E4CA26C2-A00A-EF4B-B946-84E0D9B8CFBD}"/>
    <dgm:cxn modelId="{29544FE5-D0BB-7740-9063-A32E76F75210}" srcId="{0AA3EA7C-5BC5-0A46-A585-88B3D2B73361}" destId="{41D5687E-900E-DB40-B80E-0F363F00AEC0}" srcOrd="1" destOrd="0" parTransId="{CDF5ECE6-8A8E-A149-8C44-895F0884836F}" sibTransId="{766629E3-686D-624F-A2CD-C4D19F8B2019}"/>
    <dgm:cxn modelId="{342E2D3B-37C0-A54F-889E-EC83873BB16A}" type="presOf" srcId="{1C24AAC0-BABE-E646-B43F-C0D98A903937}" destId="{716788A7-FDE7-D741-86C2-3627D312B9D5}" srcOrd="0" destOrd="0" presId="urn:microsoft.com/office/officeart/2005/8/layout/lProcess1"/>
    <dgm:cxn modelId="{CBC1A972-F525-F043-9A06-2F053195DA73}" type="presOf" srcId="{75A3A235-36E5-FF4D-B8DF-0CF03B24B3CC}" destId="{CFF30D45-4A38-B24A-9C45-B7457BC5EF4A}" srcOrd="0" destOrd="0" presId="urn:microsoft.com/office/officeart/2005/8/layout/lProcess1"/>
    <dgm:cxn modelId="{47DEC683-79E2-6144-9B3A-143AC4C8D46B}" type="presParOf" srcId="{6D66BF5A-F964-424E-BE34-D3EC4139ED6F}" destId="{0E33FF32-D90C-DD45-BF5A-1A25347F67C0}" srcOrd="0" destOrd="0" presId="urn:microsoft.com/office/officeart/2005/8/layout/lProcess1"/>
    <dgm:cxn modelId="{D1C08799-178A-AC45-8B56-E598358B75D4}" type="presParOf" srcId="{0E33FF32-D90C-DD45-BF5A-1A25347F67C0}" destId="{027A2861-6013-5447-81D5-1539862A1D0C}" srcOrd="0" destOrd="0" presId="urn:microsoft.com/office/officeart/2005/8/layout/lProcess1"/>
    <dgm:cxn modelId="{84795C60-EAF2-7A4A-BC38-AB6CD11B53CE}" type="presParOf" srcId="{0E33FF32-D90C-DD45-BF5A-1A25347F67C0}" destId="{C24F7339-91C2-7943-BC0B-BBD8B8C878AB}" srcOrd="1" destOrd="0" presId="urn:microsoft.com/office/officeart/2005/8/layout/lProcess1"/>
    <dgm:cxn modelId="{BF21DA8F-ABCA-4844-95E1-05070A9F89DE}" type="presParOf" srcId="{0E33FF32-D90C-DD45-BF5A-1A25347F67C0}" destId="{BD6031C6-795F-1241-AB40-B409EAEBE7D0}" srcOrd="2" destOrd="0" presId="urn:microsoft.com/office/officeart/2005/8/layout/lProcess1"/>
    <dgm:cxn modelId="{B3390F4A-203C-054F-BB4D-DD7C751FBA55}" type="presParOf" srcId="{0E33FF32-D90C-DD45-BF5A-1A25347F67C0}" destId="{5063A976-4541-C447-A21A-A9BAFD5CE3FF}" srcOrd="3" destOrd="0" presId="urn:microsoft.com/office/officeart/2005/8/layout/lProcess1"/>
    <dgm:cxn modelId="{CCF6217D-C49A-0B4E-AFD2-A3BAFDC1915E}" type="presParOf" srcId="{0E33FF32-D90C-DD45-BF5A-1A25347F67C0}" destId="{CFF30D45-4A38-B24A-9C45-B7457BC5EF4A}" srcOrd="4" destOrd="0" presId="urn:microsoft.com/office/officeart/2005/8/layout/lProcess1"/>
    <dgm:cxn modelId="{23FEFCC4-4693-D74C-BB30-5689532FBFCD}" type="presParOf" srcId="{0E33FF32-D90C-DD45-BF5A-1A25347F67C0}" destId="{8DFB468D-04A4-B64D-A563-73962D4951BE}" srcOrd="5" destOrd="0" presId="urn:microsoft.com/office/officeart/2005/8/layout/lProcess1"/>
    <dgm:cxn modelId="{644F20BB-1CA9-F14F-BC9F-EC72380EA4F7}" type="presParOf" srcId="{0E33FF32-D90C-DD45-BF5A-1A25347F67C0}" destId="{5EBF86E0-2DB8-0749-9641-E1A1CD5DAEA8}" srcOrd="6" destOrd="0" presId="urn:microsoft.com/office/officeart/2005/8/layout/lProcess1"/>
    <dgm:cxn modelId="{C620D968-7FAC-324C-AE48-4266696A36F6}" type="presParOf" srcId="{6D66BF5A-F964-424E-BE34-D3EC4139ED6F}" destId="{AC3B51B8-243F-B84A-AB3C-AAA52EA89776}" srcOrd="1" destOrd="0" presId="urn:microsoft.com/office/officeart/2005/8/layout/lProcess1"/>
    <dgm:cxn modelId="{0BFA966B-9CC2-984C-841D-87516EAD2114}" type="presParOf" srcId="{6D66BF5A-F964-424E-BE34-D3EC4139ED6F}" destId="{63E8E099-6634-434E-A615-4A895E27E041}" srcOrd="2" destOrd="0" presId="urn:microsoft.com/office/officeart/2005/8/layout/lProcess1"/>
    <dgm:cxn modelId="{538DAA80-93E6-C648-BBC4-1506009B5842}" type="presParOf" srcId="{63E8E099-6634-434E-A615-4A895E27E041}" destId="{723E015A-5CEB-4F48-986B-CC8A16EBA169}" srcOrd="0" destOrd="0" presId="urn:microsoft.com/office/officeart/2005/8/layout/lProcess1"/>
    <dgm:cxn modelId="{A6787D80-9D2F-0746-AD6C-A1008925B6BB}" type="presParOf" srcId="{63E8E099-6634-434E-A615-4A895E27E041}" destId="{1FD973BA-FF4B-7744-92F8-405F06915D46}" srcOrd="1" destOrd="0" presId="urn:microsoft.com/office/officeart/2005/8/layout/lProcess1"/>
    <dgm:cxn modelId="{CD7B4C8F-D7FA-6A47-A80C-EBD5E40675A9}" type="presParOf" srcId="{63E8E099-6634-434E-A615-4A895E27E041}" destId="{B38FEFF7-6181-7F4B-93AB-E4A86347A1D0}" srcOrd="2" destOrd="0" presId="urn:microsoft.com/office/officeart/2005/8/layout/lProcess1"/>
    <dgm:cxn modelId="{2F539A3F-D50B-1B44-BEC9-BBB730ACC3ED}" type="presParOf" srcId="{63E8E099-6634-434E-A615-4A895E27E041}" destId="{CFA7603E-CBE2-B94A-B4DD-B389AC860E7B}" srcOrd="3" destOrd="0" presId="urn:microsoft.com/office/officeart/2005/8/layout/lProcess1"/>
    <dgm:cxn modelId="{9823934E-47E4-ED4E-8CB1-76678552762F}" type="presParOf" srcId="{63E8E099-6634-434E-A615-4A895E27E041}" destId="{C88E58E7-9386-3444-8A98-7952F2AFEB40}" srcOrd="4" destOrd="0" presId="urn:microsoft.com/office/officeart/2005/8/layout/lProcess1"/>
    <dgm:cxn modelId="{19AEF83E-136E-0545-8C9C-09A83C22CB5A}" type="presParOf" srcId="{63E8E099-6634-434E-A615-4A895E27E041}" destId="{F1D53D03-028E-4C49-9302-E7C988DEE4EF}" srcOrd="5" destOrd="0" presId="urn:microsoft.com/office/officeart/2005/8/layout/lProcess1"/>
    <dgm:cxn modelId="{93816263-5392-0647-9EE3-886D0C658BB0}" type="presParOf" srcId="{63E8E099-6634-434E-A615-4A895E27E041}" destId="{716788A7-FDE7-D741-86C2-3627D312B9D5}" srcOrd="6"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B36EE-FB41-BA47-9D2F-1A3084470DDD}">
      <dsp:nvSpPr>
        <dsp:cNvPr id="0" name=""/>
        <dsp:cNvSpPr/>
      </dsp:nvSpPr>
      <dsp:spPr>
        <a:xfrm>
          <a:off x="1423453" y="0"/>
          <a:ext cx="4781607" cy="4781607"/>
        </a:xfrm>
        <a:prstGeom prst="diamond">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8D85635-6D40-864B-AAD8-A9EBD3D94CAA}">
      <dsp:nvSpPr>
        <dsp:cNvPr id="0" name=""/>
        <dsp:cNvSpPr/>
      </dsp:nvSpPr>
      <dsp:spPr>
        <a:xfrm>
          <a:off x="1877705" y="454252"/>
          <a:ext cx="1864826" cy="186482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Egoism</a:t>
          </a:r>
          <a:endParaRPr lang="en-US" sz="2400" kern="1200" dirty="0"/>
        </a:p>
      </dsp:txBody>
      <dsp:txXfrm>
        <a:off x="1968738" y="545285"/>
        <a:ext cx="1682760" cy="1682760"/>
      </dsp:txXfrm>
    </dsp:sp>
    <dsp:sp modelId="{3A3953E3-C4BA-9D45-96D8-3B87F1F25650}">
      <dsp:nvSpPr>
        <dsp:cNvPr id="0" name=""/>
        <dsp:cNvSpPr/>
      </dsp:nvSpPr>
      <dsp:spPr>
        <a:xfrm>
          <a:off x="3885980" y="454252"/>
          <a:ext cx="1864826" cy="186482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Collectivism</a:t>
          </a:r>
          <a:endParaRPr lang="en-US" sz="2400" kern="1200" dirty="0"/>
        </a:p>
      </dsp:txBody>
      <dsp:txXfrm>
        <a:off x="3977013" y="545285"/>
        <a:ext cx="1682760" cy="1682760"/>
      </dsp:txXfrm>
    </dsp:sp>
    <dsp:sp modelId="{EA227344-2C77-BD41-B4CB-E1D3FE3BDF42}">
      <dsp:nvSpPr>
        <dsp:cNvPr id="0" name=""/>
        <dsp:cNvSpPr/>
      </dsp:nvSpPr>
      <dsp:spPr>
        <a:xfrm>
          <a:off x="1877705" y="2462527"/>
          <a:ext cx="1864826" cy="186482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Altruism</a:t>
          </a:r>
          <a:endParaRPr lang="en-US" sz="2400" kern="1200" dirty="0"/>
        </a:p>
      </dsp:txBody>
      <dsp:txXfrm>
        <a:off x="1968738" y="2553560"/>
        <a:ext cx="1682760" cy="1682760"/>
      </dsp:txXfrm>
    </dsp:sp>
    <dsp:sp modelId="{4388CEB6-82ED-3147-BCB2-02C92A348F53}">
      <dsp:nvSpPr>
        <dsp:cNvPr id="0" name=""/>
        <dsp:cNvSpPr/>
      </dsp:nvSpPr>
      <dsp:spPr>
        <a:xfrm>
          <a:off x="3885980" y="2462527"/>
          <a:ext cx="1864826" cy="186482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Principlism</a:t>
          </a:r>
          <a:endParaRPr lang="en-US" sz="2400" kern="1200" dirty="0"/>
        </a:p>
      </dsp:txBody>
      <dsp:txXfrm>
        <a:off x="3977013" y="2553560"/>
        <a:ext cx="1682760" cy="16827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AB89D-AB6E-2B4E-905D-123766E1EBA3}">
      <dsp:nvSpPr>
        <dsp:cNvPr id="0" name=""/>
        <dsp:cNvSpPr/>
      </dsp:nvSpPr>
      <dsp:spPr>
        <a:xfrm>
          <a:off x="0" y="0"/>
          <a:ext cx="8229600" cy="21546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dirty="0" smtClean="0"/>
            <a:t>The data volunteers provide enhance my research</a:t>
          </a:r>
          <a:endParaRPr lang="en-US" sz="3600" kern="1200" dirty="0"/>
        </a:p>
      </dsp:txBody>
      <dsp:txXfrm>
        <a:off x="1861389" y="0"/>
        <a:ext cx="6368210" cy="2154694"/>
      </dsp:txXfrm>
    </dsp:sp>
    <dsp:sp modelId="{635D4A42-06CF-BA4C-8136-714B695DF5C4}">
      <dsp:nvSpPr>
        <dsp:cNvPr id="0" name=""/>
        <dsp:cNvSpPr/>
      </dsp:nvSpPr>
      <dsp:spPr>
        <a:xfrm>
          <a:off x="352360" y="215469"/>
          <a:ext cx="1372137" cy="172375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F2FDD30-BEB5-DE4B-81AA-BB6757C7DE8D}">
      <dsp:nvSpPr>
        <dsp:cNvPr id="0" name=""/>
        <dsp:cNvSpPr/>
      </dsp:nvSpPr>
      <dsp:spPr>
        <a:xfrm>
          <a:off x="0" y="2370163"/>
          <a:ext cx="8229600" cy="21546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dirty="0" smtClean="0"/>
            <a:t>Collaboration with scientists enables me to open my horizons to new ideas and knowledge </a:t>
          </a:r>
          <a:endParaRPr lang="en-US" sz="3600" kern="1200" dirty="0"/>
        </a:p>
      </dsp:txBody>
      <dsp:txXfrm>
        <a:off x="1861389" y="2370163"/>
        <a:ext cx="6368210" cy="2154694"/>
      </dsp:txXfrm>
    </dsp:sp>
    <dsp:sp modelId="{19C3F762-2CA6-FC4E-AD1C-0C98D035C4EC}">
      <dsp:nvSpPr>
        <dsp:cNvPr id="0" name=""/>
        <dsp:cNvSpPr/>
      </dsp:nvSpPr>
      <dsp:spPr>
        <a:xfrm>
          <a:off x="222110" y="2569257"/>
          <a:ext cx="1632637" cy="175650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EBE915-46BF-D94E-A2CC-913359A175A0}">
      <dsp:nvSpPr>
        <dsp:cNvPr id="0" name=""/>
        <dsp:cNvSpPr/>
      </dsp:nvSpPr>
      <dsp:spPr>
        <a:xfrm>
          <a:off x="0" y="0"/>
          <a:ext cx="8229600" cy="21546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kern="1200" dirty="0" smtClean="0"/>
            <a:t>Collaboration with volunteers can be helpful to others in the scientific community</a:t>
          </a:r>
          <a:endParaRPr lang="en-US" sz="3500" kern="1200" dirty="0"/>
        </a:p>
      </dsp:txBody>
      <dsp:txXfrm>
        <a:off x="1861389" y="0"/>
        <a:ext cx="6368210" cy="2154694"/>
      </dsp:txXfrm>
    </dsp:sp>
    <dsp:sp modelId="{2AAFC711-E8B3-7B40-B7FD-48D996DC56B3}">
      <dsp:nvSpPr>
        <dsp:cNvPr id="0" name=""/>
        <dsp:cNvSpPr/>
      </dsp:nvSpPr>
      <dsp:spPr>
        <a:xfrm>
          <a:off x="215469" y="215469"/>
          <a:ext cx="1645920" cy="172375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E5212B9-5104-874D-A47E-C73F80464FF8}">
      <dsp:nvSpPr>
        <dsp:cNvPr id="0" name=""/>
        <dsp:cNvSpPr/>
      </dsp:nvSpPr>
      <dsp:spPr>
        <a:xfrm>
          <a:off x="0" y="2370163"/>
          <a:ext cx="8229600" cy="21546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n-US" sz="3500" kern="1200" dirty="0" smtClean="0"/>
            <a:t>Collaboration between scientists and scientific volunteers is </a:t>
          </a:r>
          <a:r>
            <a:rPr lang="en-US" sz="3500" kern="1200" dirty="0" smtClean="0"/>
            <a:t>necessary to reap public benefits</a:t>
          </a:r>
          <a:endParaRPr lang="en-US" sz="3500" kern="1200" dirty="0"/>
        </a:p>
      </dsp:txBody>
      <dsp:txXfrm>
        <a:off x="1861389" y="2370163"/>
        <a:ext cx="6368210" cy="2154694"/>
      </dsp:txXfrm>
    </dsp:sp>
    <dsp:sp modelId="{88AFF039-80EE-2D40-A7FF-65F385F328F3}">
      <dsp:nvSpPr>
        <dsp:cNvPr id="0" name=""/>
        <dsp:cNvSpPr/>
      </dsp:nvSpPr>
      <dsp:spPr>
        <a:xfrm>
          <a:off x="215469" y="2585633"/>
          <a:ext cx="1645920" cy="172375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AEFFE-7945-5B4A-8853-347559C555C2}">
      <dsp:nvSpPr>
        <dsp:cNvPr id="0" name=""/>
        <dsp:cNvSpPr/>
      </dsp:nvSpPr>
      <dsp:spPr>
        <a:xfrm>
          <a:off x="0" y="0"/>
          <a:ext cx="8229600" cy="21546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rtl="0">
            <a:lnSpc>
              <a:spcPct val="90000"/>
            </a:lnSpc>
            <a:spcBef>
              <a:spcPct val="0"/>
            </a:spcBef>
            <a:spcAft>
              <a:spcPct val="35000"/>
            </a:spcAft>
          </a:pPr>
          <a:r>
            <a:rPr lang="en-US" sz="3900" kern="1200" dirty="0" smtClean="0"/>
            <a:t>Collaboration with volunteers helps educate them about scientific methods </a:t>
          </a:r>
          <a:endParaRPr lang="en-US" sz="3900" kern="1200" dirty="0"/>
        </a:p>
      </dsp:txBody>
      <dsp:txXfrm>
        <a:off x="1861389" y="0"/>
        <a:ext cx="6368210" cy="2154694"/>
      </dsp:txXfrm>
    </dsp:sp>
    <dsp:sp modelId="{6F61D504-0D67-C14F-81C4-4BED262A7E55}">
      <dsp:nvSpPr>
        <dsp:cNvPr id="0" name=""/>
        <dsp:cNvSpPr/>
      </dsp:nvSpPr>
      <dsp:spPr>
        <a:xfrm>
          <a:off x="215469" y="215469"/>
          <a:ext cx="1645920" cy="172375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8DD1A23-D2CE-BE4D-8FD8-134ACD11B16D}">
      <dsp:nvSpPr>
        <dsp:cNvPr id="0" name=""/>
        <dsp:cNvSpPr/>
      </dsp:nvSpPr>
      <dsp:spPr>
        <a:xfrm>
          <a:off x="0" y="2370163"/>
          <a:ext cx="8229600" cy="21546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rtl="0">
            <a:lnSpc>
              <a:spcPct val="90000"/>
            </a:lnSpc>
            <a:spcBef>
              <a:spcPct val="0"/>
            </a:spcBef>
            <a:spcAft>
              <a:spcPct val="35000"/>
            </a:spcAft>
          </a:pPr>
          <a:r>
            <a:rPr lang="en-US" sz="3900" kern="1200" dirty="0" smtClean="0"/>
            <a:t>Contributions by </a:t>
          </a:r>
          <a:r>
            <a:rPr lang="en-US" sz="3900" kern="1200" dirty="0" smtClean="0"/>
            <a:t>volunteers is beneficial for </a:t>
          </a:r>
          <a:r>
            <a:rPr lang="en-US" sz="3900" kern="1200" dirty="0" smtClean="0"/>
            <a:t>scientists and the public</a:t>
          </a:r>
          <a:endParaRPr lang="en-US" sz="3900" kern="1200" dirty="0"/>
        </a:p>
      </dsp:txBody>
      <dsp:txXfrm>
        <a:off x="1861389" y="2370163"/>
        <a:ext cx="6368210" cy="2154694"/>
      </dsp:txXfrm>
    </dsp:sp>
    <dsp:sp modelId="{CA6F8AC8-52D3-4C45-82F5-AF5060BF40CA}">
      <dsp:nvSpPr>
        <dsp:cNvPr id="0" name=""/>
        <dsp:cNvSpPr/>
      </dsp:nvSpPr>
      <dsp:spPr>
        <a:xfrm>
          <a:off x="199191" y="2585633"/>
          <a:ext cx="1645920" cy="172375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9F977-FC61-6F43-A0EB-03AA7B13A89B}">
      <dsp:nvSpPr>
        <dsp:cNvPr id="0" name=""/>
        <dsp:cNvSpPr/>
      </dsp:nvSpPr>
      <dsp:spPr>
        <a:xfrm>
          <a:off x="0" y="0"/>
          <a:ext cx="8229600" cy="21546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dirty="0" smtClean="0"/>
            <a:t>Collaboration with volunteers is worthwhile because </a:t>
          </a:r>
          <a:r>
            <a:rPr lang="en-US" sz="3000" kern="1200" dirty="0" smtClean="0"/>
            <a:t>all </a:t>
          </a:r>
          <a:r>
            <a:rPr lang="en-US" sz="3000" kern="1200" dirty="0" smtClean="0"/>
            <a:t>scientific knowledge should be accessible to everyone, regardless of their expertise</a:t>
          </a:r>
          <a:endParaRPr lang="en-US" sz="3000" kern="1200" dirty="0"/>
        </a:p>
      </dsp:txBody>
      <dsp:txXfrm>
        <a:off x="1861389" y="0"/>
        <a:ext cx="6368210" cy="2154694"/>
      </dsp:txXfrm>
    </dsp:sp>
    <dsp:sp modelId="{D41C0DEE-D54B-F84E-ACB1-0E77CC1A7C02}">
      <dsp:nvSpPr>
        <dsp:cNvPr id="0" name=""/>
        <dsp:cNvSpPr/>
      </dsp:nvSpPr>
      <dsp:spPr>
        <a:xfrm>
          <a:off x="215469" y="215469"/>
          <a:ext cx="1645920" cy="172375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22FD5AC-F4B5-FD44-AC2E-C60B4C458490}">
      <dsp:nvSpPr>
        <dsp:cNvPr id="0" name=""/>
        <dsp:cNvSpPr/>
      </dsp:nvSpPr>
      <dsp:spPr>
        <a:xfrm>
          <a:off x="0" y="2370163"/>
          <a:ext cx="8229600" cy="21546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dirty="0" smtClean="0"/>
            <a:t>Participation in science should be made directly available to the public and those outside of the </a:t>
          </a:r>
          <a:r>
            <a:rPr lang="en-US" sz="3000" kern="1200" dirty="0" smtClean="0"/>
            <a:t>scientific community</a:t>
          </a:r>
          <a:endParaRPr lang="en-US" sz="3000" kern="1200" dirty="0"/>
        </a:p>
      </dsp:txBody>
      <dsp:txXfrm>
        <a:off x="1861389" y="2370163"/>
        <a:ext cx="6368210" cy="2154694"/>
      </dsp:txXfrm>
    </dsp:sp>
    <dsp:sp modelId="{F4901EF0-E9AC-AB43-8F44-E2345B8F0A05}">
      <dsp:nvSpPr>
        <dsp:cNvPr id="0" name=""/>
        <dsp:cNvSpPr/>
      </dsp:nvSpPr>
      <dsp:spPr>
        <a:xfrm>
          <a:off x="215469" y="2585633"/>
          <a:ext cx="1645920" cy="172375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34268-332B-2943-9FBA-E750EC09D64D}">
      <dsp:nvSpPr>
        <dsp:cNvPr id="0" name=""/>
        <dsp:cNvSpPr/>
      </dsp:nvSpPr>
      <dsp:spPr>
        <a:xfrm>
          <a:off x="2571" y="17027"/>
          <a:ext cx="2507456" cy="86657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dirty="0" smtClean="0"/>
            <a:t>Contributory projects</a:t>
          </a:r>
          <a:endParaRPr lang="en-US" sz="2400" kern="1200" dirty="0"/>
        </a:p>
      </dsp:txBody>
      <dsp:txXfrm>
        <a:off x="2571" y="17027"/>
        <a:ext cx="2507456" cy="866577"/>
      </dsp:txXfrm>
    </dsp:sp>
    <dsp:sp modelId="{09E2A519-AE04-A447-B89B-144394E762F4}">
      <dsp:nvSpPr>
        <dsp:cNvPr id="0" name=""/>
        <dsp:cNvSpPr/>
      </dsp:nvSpPr>
      <dsp:spPr>
        <a:xfrm>
          <a:off x="2571" y="883605"/>
          <a:ext cx="2507456" cy="362533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the public are recruited into projects conceived and designed by scientists</a:t>
          </a:r>
          <a:endParaRPr lang="en-US" sz="2400" kern="1200" dirty="0"/>
        </a:p>
      </dsp:txBody>
      <dsp:txXfrm>
        <a:off x="2571" y="883605"/>
        <a:ext cx="2507456" cy="3625330"/>
      </dsp:txXfrm>
    </dsp:sp>
    <dsp:sp modelId="{710280CD-116E-9D45-91D3-E630A72FA693}">
      <dsp:nvSpPr>
        <dsp:cNvPr id="0" name=""/>
        <dsp:cNvSpPr/>
      </dsp:nvSpPr>
      <dsp:spPr>
        <a:xfrm>
          <a:off x="2861071" y="17027"/>
          <a:ext cx="2507456" cy="86657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dirty="0" smtClean="0"/>
            <a:t>Collaborative projects</a:t>
          </a:r>
          <a:endParaRPr lang="en-US" sz="2400" kern="1200" dirty="0"/>
        </a:p>
      </dsp:txBody>
      <dsp:txXfrm>
        <a:off x="2861071" y="17027"/>
        <a:ext cx="2507456" cy="866577"/>
      </dsp:txXfrm>
    </dsp:sp>
    <dsp:sp modelId="{FE436543-3F12-E449-B1C8-BD7D7CC944D6}">
      <dsp:nvSpPr>
        <dsp:cNvPr id="0" name=""/>
        <dsp:cNvSpPr/>
      </dsp:nvSpPr>
      <dsp:spPr>
        <a:xfrm>
          <a:off x="2861071" y="883605"/>
          <a:ext cx="2507456" cy="362533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scientists work with the public to collaborate on research design in addition to enabling the public to contribute data</a:t>
          </a:r>
          <a:endParaRPr lang="en-US" sz="2400" kern="1200" dirty="0"/>
        </a:p>
      </dsp:txBody>
      <dsp:txXfrm>
        <a:off x="2861071" y="883605"/>
        <a:ext cx="2507456" cy="3625330"/>
      </dsp:txXfrm>
    </dsp:sp>
    <dsp:sp modelId="{AB672595-F1D9-F041-9C2B-71BA853BDF30}">
      <dsp:nvSpPr>
        <dsp:cNvPr id="0" name=""/>
        <dsp:cNvSpPr/>
      </dsp:nvSpPr>
      <dsp:spPr>
        <a:xfrm>
          <a:off x="5719571" y="17027"/>
          <a:ext cx="2507456" cy="86657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dirty="0" smtClean="0"/>
            <a:t>Co-created projects</a:t>
          </a:r>
          <a:endParaRPr lang="en-US" sz="2400" kern="1200" dirty="0"/>
        </a:p>
      </dsp:txBody>
      <dsp:txXfrm>
        <a:off x="5719571" y="17027"/>
        <a:ext cx="2507456" cy="866577"/>
      </dsp:txXfrm>
    </dsp:sp>
    <dsp:sp modelId="{A6E66201-2004-9948-944C-42335E12D75D}">
      <dsp:nvSpPr>
        <dsp:cNvPr id="0" name=""/>
        <dsp:cNvSpPr/>
      </dsp:nvSpPr>
      <dsp:spPr>
        <a:xfrm>
          <a:off x="5719571" y="883605"/>
          <a:ext cx="2507456" cy="362533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scientists and the public are involved in each phase of the research, beginning with its conception and following through to co-publication </a:t>
          </a:r>
          <a:endParaRPr lang="en-US" sz="2400" kern="1200" dirty="0"/>
        </a:p>
      </dsp:txBody>
      <dsp:txXfrm>
        <a:off x="5719571" y="883605"/>
        <a:ext cx="2507456" cy="36253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C445C-ED5A-8647-A0DA-3CADA535684D}">
      <dsp:nvSpPr>
        <dsp:cNvPr id="0" name=""/>
        <dsp:cNvSpPr/>
      </dsp:nvSpPr>
      <dsp:spPr>
        <a:xfrm rot="10800000">
          <a:off x="1468503" y="968"/>
          <a:ext cx="5274523" cy="559831"/>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6870"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Arial"/>
              <a:cs typeface="Arial"/>
            </a:rPr>
            <a:t>Educative Dividend</a:t>
          </a:r>
          <a:endParaRPr lang="en-US" sz="2400" kern="1200" dirty="0">
            <a:latin typeface="Arial"/>
            <a:cs typeface="Arial"/>
          </a:endParaRPr>
        </a:p>
      </dsp:txBody>
      <dsp:txXfrm rot="10800000">
        <a:off x="1608461" y="968"/>
        <a:ext cx="5134565" cy="559831"/>
      </dsp:txXfrm>
    </dsp:sp>
    <dsp:sp modelId="{7D775314-3AFF-7841-8F6D-21436499D196}">
      <dsp:nvSpPr>
        <dsp:cNvPr id="0" name=""/>
        <dsp:cNvSpPr/>
      </dsp:nvSpPr>
      <dsp:spPr>
        <a:xfrm>
          <a:off x="1188587" y="968"/>
          <a:ext cx="559831" cy="55983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B8D64C0-BD08-E74F-BF56-8EE55046BF15}">
      <dsp:nvSpPr>
        <dsp:cNvPr id="0" name=""/>
        <dsp:cNvSpPr/>
      </dsp:nvSpPr>
      <dsp:spPr>
        <a:xfrm rot="10800000">
          <a:off x="1468503" y="727913"/>
          <a:ext cx="5274523" cy="559831"/>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6870" tIns="95250" rIns="177800" bIns="95250" numCol="1" spcCol="1270" anchor="ctr" anchorCtr="0">
          <a:noAutofit/>
        </a:bodyPr>
        <a:lstStyle/>
        <a:p>
          <a:pPr lvl="0" algn="ctr" defTabSz="1111250">
            <a:lnSpc>
              <a:spcPct val="90000"/>
            </a:lnSpc>
            <a:spcBef>
              <a:spcPct val="0"/>
            </a:spcBef>
            <a:spcAft>
              <a:spcPct val="35000"/>
            </a:spcAft>
          </a:pPr>
          <a:r>
            <a:rPr lang="en-US" sz="2500" kern="1200" dirty="0" smtClean="0"/>
            <a:t>Goals and Tasks</a:t>
          </a:r>
          <a:endParaRPr lang="en-US" sz="2500" kern="1200" dirty="0"/>
        </a:p>
      </dsp:txBody>
      <dsp:txXfrm rot="10800000">
        <a:off x="1608461" y="727913"/>
        <a:ext cx="5134565" cy="559831"/>
      </dsp:txXfrm>
    </dsp:sp>
    <dsp:sp modelId="{FDC7055B-716F-ED46-B123-74D8FA7FD4CE}">
      <dsp:nvSpPr>
        <dsp:cNvPr id="0" name=""/>
        <dsp:cNvSpPr/>
      </dsp:nvSpPr>
      <dsp:spPr>
        <a:xfrm>
          <a:off x="1188587" y="727913"/>
          <a:ext cx="559831" cy="5598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E6823D1-359A-764A-BF33-C3FE004A14E7}">
      <dsp:nvSpPr>
        <dsp:cNvPr id="0" name=""/>
        <dsp:cNvSpPr/>
      </dsp:nvSpPr>
      <dsp:spPr>
        <a:xfrm rot="10800000">
          <a:off x="1468503" y="1454858"/>
          <a:ext cx="5274523" cy="559831"/>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6870"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Arial"/>
              <a:cs typeface="Arial"/>
            </a:rPr>
            <a:t>Visible Metrics/Gaming</a:t>
          </a:r>
          <a:endParaRPr lang="en-US" sz="2400" kern="1200" dirty="0">
            <a:latin typeface="Arial"/>
            <a:cs typeface="Arial"/>
          </a:endParaRPr>
        </a:p>
      </dsp:txBody>
      <dsp:txXfrm rot="10800000">
        <a:off x="1608461" y="1454858"/>
        <a:ext cx="5134565" cy="559831"/>
      </dsp:txXfrm>
    </dsp:sp>
    <dsp:sp modelId="{C42D75AE-D1FF-BB47-A154-C71C1A05D9E0}">
      <dsp:nvSpPr>
        <dsp:cNvPr id="0" name=""/>
        <dsp:cNvSpPr/>
      </dsp:nvSpPr>
      <dsp:spPr>
        <a:xfrm>
          <a:off x="1188587" y="1454858"/>
          <a:ext cx="559831" cy="55983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00FD791-9D2A-2E41-A787-D9FAA74DF21B}">
      <dsp:nvSpPr>
        <dsp:cNvPr id="0" name=""/>
        <dsp:cNvSpPr/>
      </dsp:nvSpPr>
      <dsp:spPr>
        <a:xfrm rot="10800000">
          <a:off x="1468503" y="2181803"/>
          <a:ext cx="5274523" cy="559831"/>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6870" tIns="91440" rIns="170688" bIns="91440" numCol="1" spcCol="1270" anchor="ctr" anchorCtr="0">
          <a:noAutofit/>
        </a:bodyPr>
        <a:lstStyle/>
        <a:p>
          <a:pPr lvl="0" algn="ctr" defTabSz="1066800">
            <a:lnSpc>
              <a:spcPct val="90000"/>
            </a:lnSpc>
            <a:spcBef>
              <a:spcPct val="0"/>
            </a:spcBef>
            <a:spcAft>
              <a:spcPct val="35000"/>
            </a:spcAft>
          </a:pPr>
          <a:r>
            <a:rPr lang="en-US" sz="2400" kern="1200" dirty="0" err="1" smtClean="0">
              <a:latin typeface="Arial"/>
              <a:cs typeface="Arial"/>
            </a:rPr>
            <a:t>Affiliative</a:t>
          </a:r>
          <a:r>
            <a:rPr lang="en-US" sz="2400" kern="1200" dirty="0" smtClean="0">
              <a:latin typeface="Arial"/>
              <a:cs typeface="Arial"/>
            </a:rPr>
            <a:t> Capacity</a:t>
          </a:r>
          <a:endParaRPr lang="en-US" sz="2400" kern="1200" dirty="0">
            <a:latin typeface="Arial"/>
            <a:cs typeface="Arial"/>
          </a:endParaRPr>
        </a:p>
      </dsp:txBody>
      <dsp:txXfrm rot="10800000">
        <a:off x="1608461" y="2181803"/>
        <a:ext cx="5134565" cy="559831"/>
      </dsp:txXfrm>
    </dsp:sp>
    <dsp:sp modelId="{E4575312-CE7E-5A4E-BBB4-9D06BB415826}">
      <dsp:nvSpPr>
        <dsp:cNvPr id="0" name=""/>
        <dsp:cNvSpPr/>
      </dsp:nvSpPr>
      <dsp:spPr>
        <a:xfrm>
          <a:off x="1188587" y="2181803"/>
          <a:ext cx="559831" cy="55983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F8D75CC-215E-E148-9A03-72F1DB981DE5}">
      <dsp:nvSpPr>
        <dsp:cNvPr id="0" name=""/>
        <dsp:cNvSpPr/>
      </dsp:nvSpPr>
      <dsp:spPr>
        <a:xfrm rot="10800000">
          <a:off x="1468503" y="2908749"/>
          <a:ext cx="5274523" cy="559831"/>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6870"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Arial"/>
              <a:cs typeface="Arial"/>
            </a:rPr>
            <a:t>Resource </a:t>
          </a:r>
          <a:r>
            <a:rPr lang="en-US" sz="2400" kern="1200" dirty="0" smtClean="0">
              <a:latin typeface="Arial"/>
              <a:cs typeface="Arial"/>
            </a:rPr>
            <a:t>Control</a:t>
          </a:r>
          <a:endParaRPr lang="en-US" sz="2400" kern="1200" dirty="0">
            <a:latin typeface="Arial"/>
            <a:cs typeface="Arial"/>
          </a:endParaRPr>
        </a:p>
      </dsp:txBody>
      <dsp:txXfrm rot="10800000">
        <a:off x="1608461" y="2908749"/>
        <a:ext cx="5134565" cy="559831"/>
      </dsp:txXfrm>
    </dsp:sp>
    <dsp:sp modelId="{88A518DE-5E81-6941-805F-D1AE4C2285A4}">
      <dsp:nvSpPr>
        <dsp:cNvPr id="0" name=""/>
        <dsp:cNvSpPr/>
      </dsp:nvSpPr>
      <dsp:spPr>
        <a:xfrm>
          <a:off x="1188587" y="2908749"/>
          <a:ext cx="559831" cy="559831"/>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4000" r="-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B211650-37E6-3146-8DC0-8E8B8D9D2E12}">
      <dsp:nvSpPr>
        <dsp:cNvPr id="0" name=""/>
        <dsp:cNvSpPr/>
      </dsp:nvSpPr>
      <dsp:spPr>
        <a:xfrm rot="10800000">
          <a:off x="1468503" y="3635694"/>
          <a:ext cx="5274523" cy="559831"/>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6870"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Arial"/>
              <a:cs typeface="Arial"/>
            </a:rPr>
            <a:t>Voice</a:t>
          </a:r>
          <a:endParaRPr lang="en-US" sz="2400" kern="1200" dirty="0">
            <a:latin typeface="Arial"/>
            <a:cs typeface="Arial"/>
          </a:endParaRPr>
        </a:p>
      </dsp:txBody>
      <dsp:txXfrm rot="10800000">
        <a:off x="1608461" y="3635694"/>
        <a:ext cx="5134565" cy="559831"/>
      </dsp:txXfrm>
    </dsp:sp>
    <dsp:sp modelId="{504371C9-401B-3649-A395-EEB7393CB10B}">
      <dsp:nvSpPr>
        <dsp:cNvPr id="0" name=""/>
        <dsp:cNvSpPr/>
      </dsp:nvSpPr>
      <dsp:spPr>
        <a:xfrm>
          <a:off x="1188587" y="3635694"/>
          <a:ext cx="559831" cy="559831"/>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0000" r="-10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2B82E3F-DA9B-CE43-AFD9-340A1A94A69A}">
      <dsp:nvSpPr>
        <dsp:cNvPr id="0" name=""/>
        <dsp:cNvSpPr/>
      </dsp:nvSpPr>
      <dsp:spPr>
        <a:xfrm rot="10800000">
          <a:off x="1468503" y="4362639"/>
          <a:ext cx="5274523" cy="559831"/>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6870"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Arial"/>
              <a:cs typeface="Arial"/>
            </a:rPr>
            <a:t>Exit</a:t>
          </a:r>
          <a:endParaRPr lang="en-US" sz="2400" kern="1200" dirty="0">
            <a:latin typeface="Arial"/>
            <a:cs typeface="Arial"/>
          </a:endParaRPr>
        </a:p>
      </dsp:txBody>
      <dsp:txXfrm rot="10800000">
        <a:off x="1608461" y="4362639"/>
        <a:ext cx="5134565" cy="559831"/>
      </dsp:txXfrm>
    </dsp:sp>
    <dsp:sp modelId="{412E51CF-57EA-B741-81A5-8F194979CCA6}">
      <dsp:nvSpPr>
        <dsp:cNvPr id="0" name=""/>
        <dsp:cNvSpPr/>
      </dsp:nvSpPr>
      <dsp:spPr>
        <a:xfrm>
          <a:off x="1188587" y="4362639"/>
          <a:ext cx="559831" cy="559831"/>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17000" b="-1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A2861-6013-5447-81D5-1539862A1D0C}">
      <dsp:nvSpPr>
        <dsp:cNvPr id="0" name=""/>
        <dsp:cNvSpPr/>
      </dsp:nvSpPr>
      <dsp:spPr>
        <a:xfrm>
          <a:off x="279355" y="248"/>
          <a:ext cx="3584527" cy="896131"/>
        </a:xfrm>
        <a:prstGeom prst="roundRect">
          <a:avLst>
            <a:gd name="adj" fmla="val 10000"/>
          </a:avLst>
        </a:prstGeom>
        <a:solidFill>
          <a:schemeClr val="bg2">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Leveraging of </a:t>
          </a:r>
          <a:r>
            <a:rPr lang="en-US" sz="2800" kern="1200" dirty="0" smtClean="0"/>
            <a:t>untapped knowledge</a:t>
          </a:r>
          <a:endParaRPr lang="en-US" sz="2800" kern="1200" dirty="0"/>
        </a:p>
      </dsp:txBody>
      <dsp:txXfrm>
        <a:off x="305602" y="26495"/>
        <a:ext cx="3532033" cy="843637"/>
      </dsp:txXfrm>
    </dsp:sp>
    <dsp:sp modelId="{C24F7339-91C2-7943-BC0B-BBD8B8C878AB}">
      <dsp:nvSpPr>
        <dsp:cNvPr id="0" name=""/>
        <dsp:cNvSpPr/>
      </dsp:nvSpPr>
      <dsp:spPr>
        <a:xfrm rot="5400000">
          <a:off x="1993207" y="974791"/>
          <a:ext cx="156823" cy="156823"/>
        </a:xfrm>
        <a:prstGeom prst="rightArrow">
          <a:avLst>
            <a:gd name="adj1" fmla="val 667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D6031C6-795F-1241-AB40-B409EAEBE7D0}">
      <dsp:nvSpPr>
        <dsp:cNvPr id="0" name=""/>
        <dsp:cNvSpPr/>
      </dsp:nvSpPr>
      <dsp:spPr>
        <a:xfrm>
          <a:off x="279355" y="1210026"/>
          <a:ext cx="3584527" cy="896131"/>
        </a:xfrm>
        <a:prstGeom prst="roundRect">
          <a:avLst>
            <a:gd name="adj" fmla="val 10000"/>
          </a:avLst>
        </a:prstGeom>
        <a:solidFill>
          <a:srgbClr val="C6D9F1">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Bottom up disruption </a:t>
          </a:r>
          <a:endParaRPr lang="en-US" sz="2700" kern="1200" dirty="0"/>
        </a:p>
      </dsp:txBody>
      <dsp:txXfrm>
        <a:off x="305602" y="1236273"/>
        <a:ext cx="3532033" cy="843637"/>
      </dsp:txXfrm>
    </dsp:sp>
    <dsp:sp modelId="{5063A976-4541-C447-A21A-A9BAFD5CE3FF}">
      <dsp:nvSpPr>
        <dsp:cNvPr id="0" name=""/>
        <dsp:cNvSpPr/>
      </dsp:nvSpPr>
      <dsp:spPr>
        <a:xfrm rot="5400000">
          <a:off x="1993207" y="2184569"/>
          <a:ext cx="156823" cy="156823"/>
        </a:xfrm>
        <a:prstGeom prst="rightArrow">
          <a:avLst>
            <a:gd name="adj1" fmla="val 667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CFF30D45-4A38-B24A-9C45-B7457BC5EF4A}">
      <dsp:nvSpPr>
        <dsp:cNvPr id="0" name=""/>
        <dsp:cNvSpPr/>
      </dsp:nvSpPr>
      <dsp:spPr>
        <a:xfrm>
          <a:off x="279355" y="2419804"/>
          <a:ext cx="3584527" cy="896131"/>
        </a:xfrm>
        <a:prstGeom prst="roundRect">
          <a:avLst>
            <a:gd name="adj" fmla="val 10000"/>
          </a:avLst>
        </a:prstGeom>
        <a:solidFill>
          <a:srgbClr val="C6D9F1">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Open sharing and transparency </a:t>
          </a:r>
          <a:endParaRPr lang="en-US" sz="2700" kern="1200" dirty="0"/>
        </a:p>
      </dsp:txBody>
      <dsp:txXfrm>
        <a:off x="305602" y="2446051"/>
        <a:ext cx="3532033" cy="843637"/>
      </dsp:txXfrm>
    </dsp:sp>
    <dsp:sp modelId="{8DFB468D-04A4-B64D-A563-73962D4951BE}">
      <dsp:nvSpPr>
        <dsp:cNvPr id="0" name=""/>
        <dsp:cNvSpPr/>
      </dsp:nvSpPr>
      <dsp:spPr>
        <a:xfrm rot="5400000">
          <a:off x="1993207" y="3394347"/>
          <a:ext cx="156823" cy="156823"/>
        </a:xfrm>
        <a:prstGeom prst="rightArrow">
          <a:avLst>
            <a:gd name="adj1" fmla="val 667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EBF86E0-2DB8-0749-9641-E1A1CD5DAEA8}">
      <dsp:nvSpPr>
        <dsp:cNvPr id="0" name=""/>
        <dsp:cNvSpPr/>
      </dsp:nvSpPr>
      <dsp:spPr>
        <a:xfrm>
          <a:off x="279355" y="3629582"/>
          <a:ext cx="3584527" cy="896131"/>
        </a:xfrm>
        <a:prstGeom prst="roundRect">
          <a:avLst>
            <a:gd name="adj" fmla="val 10000"/>
          </a:avLst>
        </a:prstGeom>
        <a:solidFill>
          <a:srgbClr val="C6D9F1">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Increased </a:t>
          </a:r>
          <a:r>
            <a:rPr lang="en-US" sz="2700" kern="1200" dirty="0" smtClean="0"/>
            <a:t>scientific literacy</a:t>
          </a:r>
          <a:endParaRPr lang="en-US" sz="2700" kern="1200" dirty="0"/>
        </a:p>
      </dsp:txBody>
      <dsp:txXfrm>
        <a:off x="305602" y="3655829"/>
        <a:ext cx="3532033" cy="843637"/>
      </dsp:txXfrm>
    </dsp:sp>
    <dsp:sp modelId="{723E015A-5CEB-4F48-986B-CC8A16EBA169}">
      <dsp:nvSpPr>
        <dsp:cNvPr id="0" name=""/>
        <dsp:cNvSpPr/>
      </dsp:nvSpPr>
      <dsp:spPr>
        <a:xfrm>
          <a:off x="4314924" y="0"/>
          <a:ext cx="3584527" cy="896131"/>
        </a:xfrm>
        <a:prstGeom prst="roundRect">
          <a:avLst>
            <a:gd name="adj" fmla="val 10000"/>
          </a:avLst>
        </a:prstGeom>
        <a:solidFill>
          <a:schemeClr val="bg2">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Exploitation of </a:t>
          </a:r>
          <a:r>
            <a:rPr lang="en-US" sz="2800" kern="1200" dirty="0" smtClean="0"/>
            <a:t>bodily capital</a:t>
          </a:r>
          <a:endParaRPr lang="en-US" sz="2800" kern="1200" dirty="0"/>
        </a:p>
      </dsp:txBody>
      <dsp:txXfrm>
        <a:off x="4341171" y="26247"/>
        <a:ext cx="3532033" cy="843637"/>
      </dsp:txXfrm>
    </dsp:sp>
    <dsp:sp modelId="{1FD973BA-FF4B-7744-92F8-405F06915D46}">
      <dsp:nvSpPr>
        <dsp:cNvPr id="0" name=""/>
        <dsp:cNvSpPr/>
      </dsp:nvSpPr>
      <dsp:spPr>
        <a:xfrm rot="5255780">
          <a:off x="6054041" y="974668"/>
          <a:ext cx="157085" cy="156823"/>
        </a:xfrm>
        <a:prstGeom prst="rightArrow">
          <a:avLst>
            <a:gd name="adj1" fmla="val 667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38FEFF7-6181-7F4B-93AB-E4A86347A1D0}">
      <dsp:nvSpPr>
        <dsp:cNvPr id="0" name=""/>
        <dsp:cNvSpPr/>
      </dsp:nvSpPr>
      <dsp:spPr>
        <a:xfrm>
          <a:off x="4365716" y="1210026"/>
          <a:ext cx="3584527" cy="896131"/>
        </a:xfrm>
        <a:prstGeom prst="roundRect">
          <a:avLst>
            <a:gd name="adj" fmla="val 10000"/>
          </a:avLst>
        </a:prstGeom>
        <a:solidFill>
          <a:srgbClr val="8EB4E3">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Hidden institutionalization</a:t>
          </a:r>
          <a:endParaRPr lang="en-US" sz="2700" kern="1200" dirty="0"/>
        </a:p>
      </dsp:txBody>
      <dsp:txXfrm>
        <a:off x="4391963" y="1236273"/>
        <a:ext cx="3532033" cy="843637"/>
      </dsp:txXfrm>
    </dsp:sp>
    <dsp:sp modelId="{CFA7603E-CBE2-B94A-B4DD-B389AC860E7B}">
      <dsp:nvSpPr>
        <dsp:cNvPr id="0" name=""/>
        <dsp:cNvSpPr/>
      </dsp:nvSpPr>
      <dsp:spPr>
        <a:xfrm rot="5400000">
          <a:off x="6079569" y="2184569"/>
          <a:ext cx="156823" cy="156823"/>
        </a:xfrm>
        <a:prstGeom prst="rightArrow">
          <a:avLst>
            <a:gd name="adj1" fmla="val 667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C88E58E7-9386-3444-8A98-7952F2AFEB40}">
      <dsp:nvSpPr>
        <dsp:cNvPr id="0" name=""/>
        <dsp:cNvSpPr/>
      </dsp:nvSpPr>
      <dsp:spPr>
        <a:xfrm>
          <a:off x="4365716" y="2419804"/>
          <a:ext cx="3584527" cy="896131"/>
        </a:xfrm>
        <a:prstGeom prst="roundRect">
          <a:avLst>
            <a:gd name="adj" fmla="val 10000"/>
          </a:avLst>
        </a:prstGeom>
        <a:solidFill>
          <a:srgbClr val="8EB4E3">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 Elimination of  responsibility</a:t>
          </a:r>
          <a:endParaRPr lang="en-US" sz="2700" kern="1200" dirty="0"/>
        </a:p>
      </dsp:txBody>
      <dsp:txXfrm>
        <a:off x="4391963" y="2446051"/>
        <a:ext cx="3532033" cy="843637"/>
      </dsp:txXfrm>
    </dsp:sp>
    <dsp:sp modelId="{F1D53D03-028E-4C49-9302-E7C988DEE4EF}">
      <dsp:nvSpPr>
        <dsp:cNvPr id="0" name=""/>
        <dsp:cNvSpPr/>
      </dsp:nvSpPr>
      <dsp:spPr>
        <a:xfrm rot="5400000">
          <a:off x="6079569" y="3394347"/>
          <a:ext cx="156823" cy="156823"/>
        </a:xfrm>
        <a:prstGeom prst="rightArrow">
          <a:avLst>
            <a:gd name="adj1" fmla="val 667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16788A7-FDE7-D741-86C2-3627D312B9D5}">
      <dsp:nvSpPr>
        <dsp:cNvPr id="0" name=""/>
        <dsp:cNvSpPr/>
      </dsp:nvSpPr>
      <dsp:spPr>
        <a:xfrm>
          <a:off x="4365716" y="3629582"/>
          <a:ext cx="3584527" cy="896131"/>
        </a:xfrm>
        <a:prstGeom prst="roundRect">
          <a:avLst>
            <a:gd name="adj" fmla="val 10000"/>
          </a:avLst>
        </a:prstGeom>
        <a:solidFill>
          <a:srgbClr val="8EB4E3">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Lack of quality control</a:t>
          </a:r>
          <a:endParaRPr lang="en-US" sz="2700" kern="1200" dirty="0"/>
        </a:p>
      </dsp:txBody>
      <dsp:txXfrm>
        <a:off x="4391963" y="3655829"/>
        <a:ext cx="3532033" cy="84363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9386AC-4E21-C646-96B1-34D6560F63E4}" type="datetimeFigureOut">
              <a:rPr lang="en-US" smtClean="0"/>
              <a:t>6/25/15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E2DBEA-6F89-AF4A-A138-E4FA5650AB61}" type="slidenum">
              <a:rPr lang="en-US" smtClean="0"/>
              <a:t>‹#›</a:t>
            </a:fld>
            <a:endParaRPr lang="en-US" dirty="0"/>
          </a:p>
        </p:txBody>
      </p:sp>
    </p:spTree>
    <p:extLst>
      <p:ext uri="{BB962C8B-B14F-4D97-AF65-F5344CB8AC3E}">
        <p14:creationId xmlns:p14="http://schemas.microsoft.com/office/powerpoint/2010/main" val="19148099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Gilbert White, regarded as England’s first ecologist, was a priest who kept detailed records of the plants and animals in his neighborhood in the 1700s. Those notes were then turned into </a:t>
            </a:r>
            <a:r>
              <a:rPr lang="en-US" i="1" dirty="0" smtClean="0"/>
              <a:t>The Natural History and Antiquities of </a:t>
            </a:r>
            <a:r>
              <a:rPr lang="en-US" i="1" dirty="0" err="1" smtClean="0"/>
              <a:t>Selborne</a:t>
            </a:r>
            <a:r>
              <a:rPr lang="en-US" dirty="0" smtClean="0"/>
              <a:t>, which is considered one of the earliest texts to record phenology. </a:t>
            </a:r>
          </a:p>
          <a:p>
            <a:endParaRPr lang="en-US" dirty="0" smtClean="0"/>
          </a:p>
          <a:p>
            <a:r>
              <a:rPr lang="en-US" dirty="0" smtClean="0"/>
              <a:t>Norah Urquhart posted ads in newspapers calling for volunteers from all over Canada and the United States to help tag butterflies, in an effort to track the butterfly routes in the hope of discovering the Monarch overwintering sites. The volunteers were called Citizen Scientists and the group became known as The Insect Migration Association. </a:t>
            </a:r>
            <a:endParaRPr lang="en-US" dirty="0"/>
          </a:p>
        </p:txBody>
      </p:sp>
      <p:sp>
        <p:nvSpPr>
          <p:cNvPr id="4" name="Slide Number Placeholder 3"/>
          <p:cNvSpPr>
            <a:spLocks noGrp="1"/>
          </p:cNvSpPr>
          <p:nvPr>
            <p:ph type="sldNum" sz="quarter" idx="10"/>
          </p:nvPr>
        </p:nvSpPr>
        <p:spPr/>
        <p:txBody>
          <a:bodyPr/>
          <a:lstStyle/>
          <a:p>
            <a:fld id="{91E2DBEA-6F89-AF4A-A138-E4FA5650AB61}" type="slidenum">
              <a:rPr lang="en-US" smtClean="0"/>
              <a:t>2</a:t>
            </a:fld>
            <a:endParaRPr lang="en-US" dirty="0"/>
          </a:p>
        </p:txBody>
      </p:sp>
    </p:spTree>
    <p:extLst>
      <p:ext uri="{BB962C8B-B14F-4D97-AF65-F5344CB8AC3E}">
        <p14:creationId xmlns:p14="http://schemas.microsoft.com/office/powerpoint/2010/main" val="3689005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F656B0-875A-BB4E-8F7A-270884899935}" type="slidenum">
              <a:rPr lang="en-US" sz="1200"/>
              <a:pPr/>
              <a:t>24</a:t>
            </a:fld>
            <a:endParaRPr lang="en-US" sz="120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Democratization</a:t>
            </a:r>
            <a:r>
              <a:rPr lang="en-US" baseline="0" dirty="0" smtClean="0"/>
              <a:t> or </a:t>
            </a:r>
            <a:r>
              <a:rPr lang="en-US" baseline="0" dirty="0" err="1" smtClean="0"/>
              <a:t>scence</a:t>
            </a:r>
            <a:r>
              <a:rPr lang="en-US" baseline="0" dirty="0" smtClean="0"/>
              <a:t> per usual?</a:t>
            </a:r>
            <a:endParaRPr lang="en-US" dirty="0"/>
          </a:p>
        </p:txBody>
      </p:sp>
      <p:sp>
        <p:nvSpPr>
          <p:cNvPr id="4" name="Slide Number Placeholder 3"/>
          <p:cNvSpPr>
            <a:spLocks noGrp="1"/>
          </p:cNvSpPr>
          <p:nvPr>
            <p:ph type="sldNum" sz="quarter" idx="10"/>
          </p:nvPr>
        </p:nvSpPr>
        <p:spPr/>
        <p:txBody>
          <a:bodyPr/>
          <a:lstStyle/>
          <a:p>
            <a:fld id="{91E2DBEA-6F89-AF4A-A138-E4FA5650AB61}" type="slidenum">
              <a:rPr lang="en-US" smtClean="0"/>
              <a:t>25</a:t>
            </a:fld>
            <a:endParaRPr lang="en-US" dirty="0"/>
          </a:p>
        </p:txBody>
      </p:sp>
    </p:spTree>
    <p:extLst>
      <p:ext uri="{BB962C8B-B14F-4D97-AF65-F5344CB8AC3E}">
        <p14:creationId xmlns:p14="http://schemas.microsoft.com/office/powerpoint/2010/main" val="1651044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E2DBEA-6F89-AF4A-A138-E4FA5650AB61}" type="slidenum">
              <a:rPr lang="en-US" smtClean="0"/>
              <a:t>27</a:t>
            </a:fld>
            <a:endParaRPr lang="en-US" dirty="0"/>
          </a:p>
        </p:txBody>
      </p:sp>
    </p:spTree>
    <p:extLst>
      <p:ext uri="{BB962C8B-B14F-4D97-AF65-F5344CB8AC3E}">
        <p14:creationId xmlns:p14="http://schemas.microsoft.com/office/powerpoint/2010/main" val="428328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Boundary</a:t>
            </a:r>
            <a:r>
              <a:rPr lang="en-US" baseline="0" dirty="0" smtClean="0"/>
              <a:t> between those with expertise and those that don’t is implicit in how we think about the public; who has the authority to do science</a:t>
            </a:r>
            <a:endParaRPr lang="en-US" dirty="0"/>
          </a:p>
        </p:txBody>
      </p:sp>
      <p:sp>
        <p:nvSpPr>
          <p:cNvPr id="4" name="Slide Number Placeholder 3"/>
          <p:cNvSpPr>
            <a:spLocks noGrp="1"/>
          </p:cNvSpPr>
          <p:nvPr>
            <p:ph type="sldNum" sz="quarter" idx="10"/>
          </p:nvPr>
        </p:nvSpPr>
        <p:spPr/>
        <p:txBody>
          <a:bodyPr/>
          <a:lstStyle/>
          <a:p>
            <a:fld id="{91E2DBEA-6F89-AF4A-A138-E4FA5650AB61}" type="slidenum">
              <a:rPr lang="en-US" smtClean="0"/>
              <a:t>4</a:t>
            </a:fld>
            <a:endParaRPr lang="en-US" dirty="0"/>
          </a:p>
        </p:txBody>
      </p:sp>
    </p:spTree>
    <p:extLst>
      <p:ext uri="{BB962C8B-B14F-4D97-AF65-F5344CB8AC3E}">
        <p14:creationId xmlns:p14="http://schemas.microsoft.com/office/powerpoint/2010/main" val="321545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E2DBEA-6F89-AF4A-A138-E4FA5650AB61}" type="slidenum">
              <a:rPr lang="en-US" smtClean="0"/>
              <a:t>17</a:t>
            </a:fld>
            <a:endParaRPr lang="en-US" dirty="0"/>
          </a:p>
        </p:txBody>
      </p:sp>
    </p:spTree>
    <p:extLst>
      <p:ext uri="{BB962C8B-B14F-4D97-AF65-F5344CB8AC3E}">
        <p14:creationId xmlns:p14="http://schemas.microsoft.com/office/powerpoint/2010/main" val="1523131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F656B0-875A-BB4E-8F7A-270884899935}" type="slidenum">
              <a:rPr lang="en-US" sz="1200"/>
              <a:pPr/>
              <a:t>18</a:t>
            </a:fld>
            <a:endParaRPr lang="en-US" sz="120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F656B0-875A-BB4E-8F7A-270884899935}" type="slidenum">
              <a:rPr lang="en-US" sz="1200"/>
              <a:pPr/>
              <a:t>19</a:t>
            </a:fld>
            <a:endParaRPr lang="en-US" sz="120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F656B0-875A-BB4E-8F7A-270884899935}" type="slidenum">
              <a:rPr lang="en-US" sz="1200"/>
              <a:pPr/>
              <a:t>20</a:t>
            </a:fld>
            <a:endParaRPr lang="en-US" sz="120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F656B0-875A-BB4E-8F7A-270884899935}" type="slidenum">
              <a:rPr lang="en-US" sz="1200"/>
              <a:pPr/>
              <a:t>21</a:t>
            </a:fld>
            <a:endParaRPr lang="en-US" sz="120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F656B0-875A-BB4E-8F7A-270884899935}" type="slidenum">
              <a:rPr lang="en-US" sz="1200"/>
              <a:pPr/>
              <a:t>22</a:t>
            </a:fld>
            <a:endParaRPr lang="en-US" sz="120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F656B0-875A-BB4E-8F7A-270884899935}" type="slidenum">
              <a:rPr lang="en-US" sz="1200"/>
              <a:pPr/>
              <a:t>23</a:t>
            </a:fld>
            <a:endParaRPr lang="en-US" sz="120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A65234-1FB2-4A45-9000-3A11CDF151D4}" type="datetimeFigureOut">
              <a:rPr lang="en-US" smtClean="0"/>
              <a:t>6/25/15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BF1D64-C6E9-DC43-BE5C-CB1B6CB5DE42}" type="slidenum">
              <a:rPr lang="en-US" smtClean="0"/>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A65234-1FB2-4A45-9000-3A11CDF151D4}" type="datetimeFigureOut">
              <a:rPr lang="en-US" smtClean="0"/>
              <a:t>6/25/15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BF1D64-C6E9-DC43-BE5C-CB1B6CB5DE42}" type="slidenum">
              <a:rPr lang="en-US" smtClean="0"/>
              <a:t>‹#›</a:t>
            </a:fld>
            <a:endParaRPr lang="en-US"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A65234-1FB2-4A45-9000-3A11CDF151D4}" type="datetimeFigureOut">
              <a:rPr lang="en-US" smtClean="0"/>
              <a:t>6/25/15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BF1D64-C6E9-DC43-BE5C-CB1B6CB5DE42}" type="slidenum">
              <a:rPr lang="en-US" smtClean="0"/>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A65234-1FB2-4A45-9000-3A11CDF151D4}" type="datetimeFigureOut">
              <a:rPr lang="en-US" smtClean="0"/>
              <a:t>6/25/15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BF1D64-C6E9-DC43-BE5C-CB1B6CB5DE42}" type="slidenum">
              <a:rPr lang="en-US" smtClean="0"/>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A65234-1FB2-4A45-9000-3A11CDF151D4}" type="datetimeFigureOut">
              <a:rPr lang="en-US" smtClean="0"/>
              <a:t>6/25/15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BF1D64-C6E9-DC43-BE5C-CB1B6CB5DE42}" type="slidenum">
              <a:rPr lang="en-US" smtClean="0"/>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A65234-1FB2-4A45-9000-3A11CDF151D4}" type="datetimeFigureOut">
              <a:rPr lang="en-US" smtClean="0"/>
              <a:t>6/25/15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BF1D64-C6E9-DC43-BE5C-CB1B6CB5DE42}" type="slidenum">
              <a:rPr lang="en-US" smtClean="0"/>
              <a:t>‹#›</a:t>
            </a:fld>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A65234-1FB2-4A45-9000-3A11CDF151D4}" type="datetimeFigureOut">
              <a:rPr lang="en-US" smtClean="0"/>
              <a:t>6/25/15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BF1D64-C6E9-DC43-BE5C-CB1B6CB5DE42}" type="slidenum">
              <a:rPr lang="en-US" smtClean="0"/>
              <a:t>‹#›</a:t>
            </a:fld>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A65234-1FB2-4A45-9000-3A11CDF151D4}" type="datetimeFigureOut">
              <a:rPr lang="en-US" smtClean="0"/>
              <a:t>6/25/15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BF1D64-C6E9-DC43-BE5C-CB1B6CB5DE42}" type="slidenum">
              <a:rPr lang="en-US" smtClean="0"/>
              <a:t>‹#›</a:t>
            </a:fld>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A65234-1FB2-4A45-9000-3A11CDF151D4}" type="datetimeFigureOut">
              <a:rPr lang="en-US" smtClean="0"/>
              <a:t>6/25/15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CBF1D64-C6E9-DC43-BE5C-CB1B6CB5DE42}" type="slidenum">
              <a:rPr lang="en-US" smtClean="0"/>
              <a:t>‹#›</a:t>
            </a:fld>
            <a:endParaRPr lang="en-US"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A65234-1FB2-4A45-9000-3A11CDF151D4}" type="datetimeFigureOut">
              <a:rPr lang="en-US" smtClean="0"/>
              <a:t>6/25/15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BF1D64-C6E9-DC43-BE5C-CB1B6CB5DE42}" type="slidenum">
              <a:rPr lang="en-US" smtClean="0"/>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A65234-1FB2-4A45-9000-3A11CDF151D4}" type="datetimeFigureOut">
              <a:rPr lang="en-US" smtClean="0"/>
              <a:t>6/25/15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BF1D64-C6E9-DC43-BE5C-CB1B6CB5DE42}" type="slidenum">
              <a:rPr lang="en-US" smtClean="0"/>
              <a:t>‹#›</a:t>
            </a:fld>
            <a:endParaRPr lang="en-US"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A65234-1FB2-4A45-9000-3A11CDF151D4}" type="datetimeFigureOut">
              <a:rPr lang="en-US" smtClean="0"/>
              <a:t>6/25/15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BF1D64-C6E9-DC43-BE5C-CB1B6CB5DE42}" type="slidenum">
              <a:rPr lang="en-US" smtClean="0"/>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6"/>
          <p:cNvSpPr>
            <a:spLocks noGrp="1" noChangeArrowheads="1"/>
          </p:cNvSpPr>
          <p:nvPr>
            <p:ph type="title"/>
          </p:nvPr>
        </p:nvSpPr>
        <p:spPr>
          <a:xfrm>
            <a:off x="602409" y="2035015"/>
            <a:ext cx="8205789" cy="2393177"/>
          </a:xfrm>
        </p:spPr>
        <p:txBody>
          <a:bodyPr>
            <a:normAutofit/>
          </a:bodyPr>
          <a:lstStyle/>
          <a:p>
            <a:r>
              <a:rPr lang="en-US" sz="3600" dirty="0">
                <a:latin typeface="Arial"/>
                <a:cs typeface="Arial"/>
              </a:rPr>
              <a:t>Citizen Science: Mapping Values and Relational Ethics in Crowdsourcing in Genomic Research </a:t>
            </a:r>
          </a:p>
        </p:txBody>
      </p:sp>
      <p:sp>
        <p:nvSpPr>
          <p:cNvPr id="19458" name="Text Box 7"/>
          <p:cNvSpPr txBox="1">
            <a:spLocks noChangeArrowheads="1"/>
          </p:cNvSpPr>
          <p:nvPr/>
        </p:nvSpPr>
        <p:spPr bwMode="auto">
          <a:xfrm>
            <a:off x="1295400" y="4428192"/>
            <a:ext cx="6934200"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dirty="0" smtClean="0"/>
              <a:t>Sandra Soo-Jin Lee, Ph.D</a:t>
            </a:r>
            <a:r>
              <a:rPr lang="en-US" sz="1800" b="1" dirty="0" smtClean="0"/>
              <a:t>.</a:t>
            </a:r>
            <a:endParaRPr lang="en-US" sz="1800" b="1" dirty="0"/>
          </a:p>
          <a:p>
            <a:pPr algn="ctr" eaLnBrk="1" hangingPunct="1">
              <a:spcBef>
                <a:spcPct val="50000"/>
              </a:spcBef>
            </a:pPr>
            <a:r>
              <a:rPr lang="en-US" sz="1800" b="1" dirty="0" smtClean="0"/>
              <a:t>Stanford </a:t>
            </a:r>
            <a:r>
              <a:rPr lang="en-US" sz="1800" b="1" dirty="0"/>
              <a:t>University</a:t>
            </a:r>
          </a:p>
          <a:p>
            <a:pPr algn="ctr" eaLnBrk="1" hangingPunct="1"/>
            <a:r>
              <a:rPr lang="en-US" sz="1600" dirty="0"/>
              <a:t>Stanford Center for Biomedical Ethics</a:t>
            </a:r>
          </a:p>
          <a:p>
            <a:pPr algn="ctr" eaLnBrk="1" hangingPunct="1">
              <a:spcAft>
                <a:spcPts val="0"/>
              </a:spcAft>
            </a:pPr>
            <a:r>
              <a:rPr lang="en-US" sz="1600" dirty="0"/>
              <a:t>Stanford Center for Clinical and </a:t>
            </a:r>
            <a:r>
              <a:rPr lang="en-US" sz="1600" dirty="0" smtClean="0"/>
              <a:t>Translational Research </a:t>
            </a:r>
            <a:r>
              <a:rPr lang="en-US" sz="1600" dirty="0"/>
              <a:t>and Education</a:t>
            </a:r>
          </a:p>
          <a:p>
            <a:pPr algn="ctr" eaLnBrk="1" hangingPunct="1">
              <a:spcAft>
                <a:spcPts val="0"/>
              </a:spcAft>
            </a:pPr>
            <a:r>
              <a:rPr lang="en-US" sz="1600" dirty="0"/>
              <a:t>Department of </a:t>
            </a:r>
            <a:r>
              <a:rPr lang="en-US" sz="1600" dirty="0" smtClean="0"/>
              <a:t>Pediatrics</a:t>
            </a:r>
          </a:p>
          <a:p>
            <a:pPr algn="ctr" eaLnBrk="1" hangingPunct="1">
              <a:spcAft>
                <a:spcPts val="0"/>
              </a:spcAft>
            </a:pPr>
            <a:r>
              <a:rPr lang="en-US" sz="1600" dirty="0"/>
              <a:t>s</a:t>
            </a:r>
            <a:r>
              <a:rPr lang="en-US" sz="1600" dirty="0" smtClean="0"/>
              <a:t>andra.lee@stanford.edu</a:t>
            </a:r>
            <a:endParaRPr lang="en-US" sz="1800" dirty="0"/>
          </a:p>
        </p:txBody>
      </p:sp>
      <p:pic>
        <p:nvPicPr>
          <p:cNvPr id="3" name="Picture 2" descr="Screen Shot 2015-02-09 at 7.31.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8905" y="377770"/>
            <a:ext cx="3895033" cy="1819390"/>
          </a:xfrm>
          <a:prstGeom prst="rect">
            <a:avLst/>
          </a:prstGeom>
        </p:spPr>
      </p:pic>
    </p:spTree>
    <p:extLst>
      <p:ext uri="{BB962C8B-B14F-4D97-AF65-F5344CB8AC3E}">
        <p14:creationId xmlns:p14="http://schemas.microsoft.com/office/powerpoint/2010/main" val="33872548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Collectivism</a:t>
            </a:r>
            <a:endParaRPr lang="en-US" dirty="0"/>
          </a:p>
        </p:txBody>
      </p:sp>
      <p:sp>
        <p:nvSpPr>
          <p:cNvPr id="3" name="Content Placeholder 2"/>
          <p:cNvSpPr>
            <a:spLocks noGrp="1"/>
          </p:cNvSpPr>
          <p:nvPr>
            <p:ph idx="1"/>
          </p:nvPr>
        </p:nvSpPr>
        <p:spPr/>
        <p:txBody>
          <a:bodyPr/>
          <a:lstStyle/>
          <a:p>
            <a:pPr marL="0" indent="0">
              <a:buNone/>
            </a:pPr>
            <a:r>
              <a:rPr lang="en-US" dirty="0"/>
              <a:t>“This is pretty much a game changer.  If we pool of our raw data together and work with scientists, we can speed up research, which in the end </a:t>
            </a:r>
            <a:r>
              <a:rPr lang="en-US" dirty="0" smtClean="0"/>
              <a:t>is </a:t>
            </a:r>
            <a:r>
              <a:rPr lang="en-US" dirty="0"/>
              <a:t>what we all want, right?  The bigger the database, the better.  Basically, we </a:t>
            </a:r>
            <a:r>
              <a:rPr lang="en-US" dirty="0" smtClean="0"/>
              <a:t>are all </a:t>
            </a:r>
            <a:r>
              <a:rPr lang="en-US" dirty="0"/>
              <a:t>in this </a:t>
            </a:r>
            <a:r>
              <a:rPr lang="en-US" dirty="0" smtClean="0"/>
              <a:t>together- and something </a:t>
            </a:r>
            <a:r>
              <a:rPr lang="en-US" dirty="0"/>
              <a:t>has </a:t>
            </a:r>
            <a:r>
              <a:rPr lang="en-US" dirty="0" smtClean="0"/>
              <a:t>got to </a:t>
            </a:r>
            <a:r>
              <a:rPr lang="en-US" dirty="0"/>
              <a:t>change.”</a:t>
            </a:r>
            <a:br>
              <a:rPr lang="en-US" dirty="0"/>
            </a:br>
            <a:endParaRPr lang="en-US" dirty="0"/>
          </a:p>
          <a:p>
            <a:pPr marL="0" indent="0">
              <a:buNone/>
            </a:pPr>
            <a:endParaRPr lang="en-US" dirty="0"/>
          </a:p>
        </p:txBody>
      </p:sp>
    </p:spTree>
    <p:extLst>
      <p:ext uri="{BB962C8B-B14F-4D97-AF65-F5344CB8AC3E}">
        <p14:creationId xmlns:p14="http://schemas.microsoft.com/office/powerpoint/2010/main" val="1179918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Altruism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8168335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2508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Altruism</a:t>
            </a:r>
            <a:endParaRPr lang="en-US" dirty="0"/>
          </a:p>
        </p:txBody>
      </p:sp>
      <p:sp>
        <p:nvSpPr>
          <p:cNvPr id="3" name="Content Placeholder 2"/>
          <p:cNvSpPr>
            <a:spLocks noGrp="1"/>
          </p:cNvSpPr>
          <p:nvPr>
            <p:ph idx="1"/>
          </p:nvPr>
        </p:nvSpPr>
        <p:spPr>
          <a:xfrm>
            <a:off x="457200" y="1417638"/>
            <a:ext cx="8229600" cy="5077390"/>
          </a:xfrm>
        </p:spPr>
        <p:txBody>
          <a:bodyPr>
            <a:noAutofit/>
          </a:bodyPr>
          <a:lstStyle/>
          <a:p>
            <a:pPr marL="0" indent="0">
              <a:buNone/>
            </a:pPr>
            <a:r>
              <a:rPr lang="en-US" dirty="0">
                <a:effectLst/>
              </a:rPr>
              <a:t>“From my perspective anyway, this just wasn't about </a:t>
            </a:r>
            <a:r>
              <a:rPr lang="en-US" dirty="0" smtClean="0">
                <a:effectLst/>
              </a:rPr>
              <a:t>me. </a:t>
            </a:r>
            <a:r>
              <a:rPr lang="en-US" dirty="0">
                <a:effectLst/>
              </a:rPr>
              <a:t>I wanted to see if I could leave a positive contribution to help others.  Can I do anything to help everyone else?  You see such misfortune around especially with health, and I thought, </a:t>
            </a:r>
            <a:r>
              <a:rPr lang="en-US" dirty="0" smtClean="0">
                <a:effectLst/>
              </a:rPr>
              <a:t>well, </a:t>
            </a:r>
            <a:r>
              <a:rPr lang="en-US" dirty="0">
                <a:effectLst/>
              </a:rPr>
              <a:t>do I have anything that I can help solve some of these </a:t>
            </a:r>
            <a:r>
              <a:rPr lang="en-US" dirty="0" smtClean="0">
                <a:effectLst/>
              </a:rPr>
              <a:t>problems </a:t>
            </a:r>
            <a:r>
              <a:rPr lang="en-US" dirty="0">
                <a:effectLst/>
              </a:rPr>
              <a:t>because it seems like we are making such great progress medically. I wanted to see if I could also assist with that and I wanted to donate my genetics.”</a:t>
            </a:r>
          </a:p>
          <a:p>
            <a:endParaRPr lang="en-US" dirty="0"/>
          </a:p>
        </p:txBody>
      </p:sp>
    </p:spTree>
    <p:extLst>
      <p:ext uri="{BB962C8B-B14F-4D97-AF65-F5344CB8AC3E}">
        <p14:creationId xmlns:p14="http://schemas.microsoft.com/office/powerpoint/2010/main" val="1664833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Principlism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6682257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5399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Principlism</a:t>
            </a:r>
            <a:endParaRPr lang="en-US" dirty="0"/>
          </a:p>
        </p:txBody>
      </p:sp>
      <p:sp>
        <p:nvSpPr>
          <p:cNvPr id="3" name="Content Placeholder 2"/>
          <p:cNvSpPr>
            <a:spLocks noGrp="1"/>
          </p:cNvSpPr>
          <p:nvPr>
            <p:ph idx="1"/>
          </p:nvPr>
        </p:nvSpPr>
        <p:spPr>
          <a:xfrm>
            <a:off x="685800" y="1550894"/>
            <a:ext cx="7770813" cy="4913406"/>
          </a:xfrm>
        </p:spPr>
        <p:txBody>
          <a:bodyPr/>
          <a:lstStyle/>
          <a:p>
            <a:pPr marL="0" indent="0">
              <a:buNone/>
            </a:pPr>
            <a:r>
              <a:rPr lang="en-US" sz="2800" dirty="0">
                <a:effectLst/>
              </a:rPr>
              <a:t>“And for those of us who do want to have access and do want to take control of our health, we should be allowed to. </a:t>
            </a:r>
            <a:r>
              <a:rPr lang="en-US" sz="2800" dirty="0" smtClean="0">
                <a:effectLst/>
              </a:rPr>
              <a:t>I </a:t>
            </a:r>
            <a:r>
              <a:rPr lang="en-US" sz="2800" dirty="0">
                <a:effectLst/>
              </a:rPr>
              <a:t>think most people don't want this type of thing going in their medical records.  My family members certainly don't want anything to end up in their medical records, so if you go through a doctor, it automatically ends up in your medical record and then there's the potential of discrimination.  And if you do it directly, nobody has access to it but you.  You should be allowed that right.”</a:t>
            </a:r>
          </a:p>
          <a:p>
            <a:pPr marL="0" indent="0">
              <a:buNone/>
            </a:pPr>
            <a:endParaRPr lang="en-US" dirty="0"/>
          </a:p>
        </p:txBody>
      </p:sp>
    </p:spTree>
    <p:extLst>
      <p:ext uri="{BB962C8B-B14F-4D97-AF65-F5344CB8AC3E}">
        <p14:creationId xmlns:p14="http://schemas.microsoft.com/office/powerpoint/2010/main" val="3570271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charset="0"/>
                <a:ea typeface="ＭＳ Ｐゴシック" charset="0"/>
                <a:cs typeface="Arial" charset="0"/>
              </a:rPr>
              <a:t>Emerging Relationships</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6938785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327688" y="6211669"/>
            <a:ext cx="2160455" cy="646331"/>
          </a:xfrm>
          <a:prstGeom prst="rect">
            <a:avLst/>
          </a:prstGeom>
          <a:noFill/>
        </p:spPr>
        <p:txBody>
          <a:bodyPr wrap="none" rtlCol="0">
            <a:spAutoFit/>
          </a:bodyPr>
          <a:lstStyle/>
          <a:p>
            <a:r>
              <a:rPr lang="en-US" dirty="0"/>
              <a:t>(Rotman et al. 2012)  </a:t>
            </a:r>
            <a:endParaRPr lang="en-US" dirty="0">
              <a:latin typeface="Garamond" charset="0"/>
              <a:ea typeface="ＭＳ Ｐゴシック" charset="0"/>
              <a:cs typeface="ＭＳ Ｐゴシック" charset="0"/>
            </a:endParaRPr>
          </a:p>
          <a:p>
            <a:endParaRPr lang="en-US" dirty="0"/>
          </a:p>
        </p:txBody>
      </p:sp>
    </p:spTree>
    <p:extLst>
      <p:ext uri="{BB962C8B-B14F-4D97-AF65-F5344CB8AC3E}">
        <p14:creationId xmlns:p14="http://schemas.microsoft.com/office/powerpoint/2010/main" val="24966473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Norms for Genetic Data</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AutoNum type="arabicParenBoth"/>
            </a:pPr>
            <a:r>
              <a:rPr lang="en-US" dirty="0"/>
              <a:t>A</a:t>
            </a:r>
            <a:r>
              <a:rPr lang="en-US" dirty="0" smtClean="0"/>
              <a:t>ccess </a:t>
            </a:r>
            <a:r>
              <a:rPr lang="en-US" dirty="0"/>
              <a:t>to data is an end in itself, </a:t>
            </a:r>
            <a:r>
              <a:rPr lang="en-US" dirty="0" smtClean="0"/>
              <a:t>not </a:t>
            </a:r>
            <a:r>
              <a:rPr lang="en-US" dirty="0"/>
              <a:t>the </a:t>
            </a:r>
            <a:r>
              <a:rPr lang="en-US" dirty="0" smtClean="0"/>
              <a:t>role of </a:t>
            </a:r>
            <a:r>
              <a:rPr lang="en-US" dirty="0"/>
              <a:t>the service provider, but of the end user, to decide on the utility of the </a:t>
            </a:r>
            <a:r>
              <a:rPr lang="en-US" dirty="0" smtClean="0"/>
              <a:t>data.</a:t>
            </a:r>
          </a:p>
          <a:p>
            <a:pPr marL="514350" indent="-514350">
              <a:buAutoNum type="arabicParenBoth"/>
            </a:pPr>
            <a:r>
              <a:rPr lang="en-US" dirty="0" smtClean="0"/>
              <a:t> Data flows are bidirectional from </a:t>
            </a:r>
            <a:r>
              <a:rPr lang="en-US" dirty="0"/>
              <a:t>the service provider to the user </a:t>
            </a:r>
            <a:r>
              <a:rPr lang="en-US" dirty="0" smtClean="0"/>
              <a:t>but also </a:t>
            </a:r>
            <a:r>
              <a:rPr lang="en-US" dirty="0"/>
              <a:t>vice </a:t>
            </a:r>
            <a:r>
              <a:rPr lang="en-US" dirty="0" smtClean="0"/>
              <a:t>versa.</a:t>
            </a:r>
          </a:p>
          <a:p>
            <a:pPr marL="514350" indent="-514350">
              <a:buAutoNum type="arabicParenBoth"/>
            </a:pPr>
            <a:r>
              <a:rPr lang="en-US" dirty="0" smtClean="0"/>
              <a:t>Data analysis and interpretation can come from participants, not only data contributions, </a:t>
            </a:r>
            <a:r>
              <a:rPr lang="en-US" dirty="0"/>
              <a:t>the definition of expertise is changing</a:t>
            </a:r>
            <a:r>
              <a:rPr lang="en-US" dirty="0" smtClean="0"/>
              <a:t>.</a:t>
            </a:r>
          </a:p>
          <a:p>
            <a:pPr marL="514350" indent="-514350">
              <a:buAutoNum type="arabicParenBoth"/>
            </a:pPr>
            <a:r>
              <a:rPr lang="en-US" dirty="0" smtClean="0"/>
              <a:t>Exchange of data and information occurs within a growing nexus of relationships.</a:t>
            </a:r>
            <a:endParaRPr lang="en-US" dirty="0"/>
          </a:p>
          <a:p>
            <a:endParaRPr lang="en-US" dirty="0"/>
          </a:p>
        </p:txBody>
      </p:sp>
    </p:spTree>
    <p:extLst>
      <p:ext uri="{BB962C8B-B14F-4D97-AF65-F5344CB8AC3E}">
        <p14:creationId xmlns:p14="http://schemas.microsoft.com/office/powerpoint/2010/main" val="4285873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Ethical Dimensions of Citizen Science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9915016"/>
              </p:ext>
            </p:extLst>
          </p:nvPr>
        </p:nvGraphicFramePr>
        <p:xfrm>
          <a:off x="457200" y="1600200"/>
          <a:ext cx="7931614" cy="4923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8985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6172719" y="1002921"/>
            <a:ext cx="2990767" cy="1143000"/>
          </a:xfrm>
        </p:spPr>
        <p:txBody>
          <a:bodyPr>
            <a:normAutofit fontScale="90000"/>
          </a:bodyPr>
          <a:lstStyle/>
          <a:p>
            <a:r>
              <a:rPr lang="en-US" sz="4000" dirty="0" smtClean="0"/>
              <a:t>Educative Dividend/Self Discovery</a:t>
            </a:r>
            <a:endParaRPr lang="en-US" sz="4000" b="0" dirty="0">
              <a:solidFill>
                <a:srgbClr val="FFFFFF"/>
              </a:solidFill>
              <a:effectLst/>
              <a:latin typeface="Arial" charset="0"/>
              <a:ea typeface="ＭＳ Ｐゴシック" charset="0"/>
              <a:cs typeface="Arial" charset="0"/>
            </a:endParaRPr>
          </a:p>
        </p:txBody>
      </p:sp>
      <p:sp>
        <p:nvSpPr>
          <p:cNvPr id="3" name="TextBox 2"/>
          <p:cNvSpPr txBox="1"/>
          <p:nvPr/>
        </p:nvSpPr>
        <p:spPr>
          <a:xfrm>
            <a:off x="6704511" y="2617966"/>
            <a:ext cx="1776487" cy="1569660"/>
          </a:xfrm>
          <a:prstGeom prst="rect">
            <a:avLst/>
          </a:prstGeom>
          <a:noFill/>
        </p:spPr>
        <p:txBody>
          <a:bodyPr wrap="square" rtlCol="0">
            <a:spAutoFit/>
          </a:bodyPr>
          <a:lstStyle/>
          <a:p>
            <a:pPr algn="ctr"/>
            <a:r>
              <a:rPr lang="en-US" sz="3600" baseline="30000" dirty="0"/>
              <a:t>Learning </a:t>
            </a:r>
            <a:r>
              <a:rPr lang="en-US" sz="3600" baseline="30000" dirty="0" smtClean="0"/>
              <a:t>something new and valuable</a:t>
            </a:r>
            <a:endParaRPr lang="en-US" sz="3600" dirty="0"/>
          </a:p>
        </p:txBody>
      </p:sp>
      <p:grpSp>
        <p:nvGrpSpPr>
          <p:cNvPr id="6" name="Group 5"/>
          <p:cNvGrpSpPr/>
          <p:nvPr/>
        </p:nvGrpSpPr>
        <p:grpSpPr>
          <a:xfrm>
            <a:off x="571942" y="4374365"/>
            <a:ext cx="7909056" cy="2142836"/>
            <a:chOff x="4646077" y="239094"/>
            <a:chExt cx="2925003" cy="1635696"/>
          </a:xfrm>
        </p:grpSpPr>
        <p:sp>
          <p:nvSpPr>
            <p:cNvPr id="7" name="Rounded Rectangle 6"/>
            <p:cNvSpPr/>
            <p:nvPr/>
          </p:nvSpPr>
          <p:spPr>
            <a:xfrm>
              <a:off x="4646077" y="239095"/>
              <a:ext cx="2925003" cy="1635695"/>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r>
                <a:rPr lang="en-US" sz="2400" dirty="0" smtClean="0"/>
                <a:t>Who is able to participate? What level of expertise?</a:t>
              </a:r>
            </a:p>
            <a:p>
              <a:r>
                <a:rPr lang="en-US" sz="2400" dirty="0" smtClean="0"/>
                <a:t>Who curates the data? What is the nature of quality control? How are standards created?</a:t>
              </a:r>
            </a:p>
            <a:p>
              <a:r>
                <a:rPr lang="en-US" sz="2400" dirty="0" smtClean="0"/>
                <a:t>What are the limits for “repurposing” and mining shared data in the name of  “discovery”?</a:t>
              </a:r>
              <a:endParaRPr lang="en-US" sz="2400" dirty="0"/>
            </a:p>
          </p:txBody>
        </p:sp>
        <p:sp>
          <p:nvSpPr>
            <p:cNvPr id="8" name="Rounded Rectangle 4"/>
            <p:cNvSpPr/>
            <p:nvPr/>
          </p:nvSpPr>
          <p:spPr>
            <a:xfrm>
              <a:off x="4646077" y="239094"/>
              <a:ext cx="2925003" cy="16356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06680" numCol="1" spcCol="1270" anchor="t" anchorCtr="0">
              <a:noAutofit/>
            </a:bodyPr>
            <a:lstStyle/>
            <a:p>
              <a:pPr lvl="0" algn="l" defTabSz="1244600" rtl="0">
                <a:lnSpc>
                  <a:spcPct val="90000"/>
                </a:lnSpc>
                <a:spcBef>
                  <a:spcPct val="0"/>
                </a:spcBef>
                <a:spcAft>
                  <a:spcPct val="35000"/>
                </a:spcAft>
              </a:pPr>
              <a:endParaRPr lang="en-US" sz="2800" kern="1200" dirty="0"/>
            </a:p>
          </p:txBody>
        </p:sp>
      </p:grpSp>
      <p:pic>
        <p:nvPicPr>
          <p:cNvPr id="9" name="Picture 8" descr="Screen Shot 2015-03-01 at 4.38.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08" y="569919"/>
            <a:ext cx="5620911" cy="3152004"/>
          </a:xfrm>
          <a:prstGeom prst="rect">
            <a:avLst/>
          </a:prstGeom>
        </p:spPr>
      </p:pic>
    </p:spTree>
    <p:extLst>
      <p:ext uri="{BB962C8B-B14F-4D97-AF65-F5344CB8AC3E}">
        <p14:creationId xmlns:p14="http://schemas.microsoft.com/office/powerpoint/2010/main" val="10105818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6162921" y="846138"/>
            <a:ext cx="2523879" cy="1143000"/>
          </a:xfrm>
        </p:spPr>
        <p:txBody>
          <a:bodyPr>
            <a:normAutofit fontScale="90000"/>
          </a:bodyPr>
          <a:lstStyle/>
          <a:p>
            <a:r>
              <a:rPr lang="en-US" sz="4000" dirty="0" smtClean="0"/>
              <a:t>Goals and Tasks</a:t>
            </a:r>
            <a:endParaRPr lang="en-US" sz="4000" b="0" dirty="0">
              <a:solidFill>
                <a:srgbClr val="FFFFFF"/>
              </a:solidFill>
              <a:effectLst/>
              <a:latin typeface="Arial" charset="0"/>
              <a:ea typeface="ＭＳ Ｐゴシック" charset="0"/>
              <a:cs typeface="Arial" charset="0"/>
            </a:endParaRPr>
          </a:p>
        </p:txBody>
      </p:sp>
      <p:sp>
        <p:nvSpPr>
          <p:cNvPr id="5" name="Rounded Rectangle 4"/>
          <p:cNvSpPr/>
          <p:nvPr/>
        </p:nvSpPr>
        <p:spPr>
          <a:xfrm>
            <a:off x="550694" y="4206301"/>
            <a:ext cx="7909056" cy="2124161"/>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r>
              <a:rPr lang="en-US" sz="2400" dirty="0" smtClean="0"/>
              <a:t>How are goals determined? Who sets the agenda?</a:t>
            </a:r>
          </a:p>
          <a:p>
            <a:r>
              <a:rPr lang="en-US" sz="2400" dirty="0" smtClean="0"/>
              <a:t>Who participates in research design?</a:t>
            </a:r>
          </a:p>
          <a:p>
            <a:r>
              <a:rPr lang="en-US" sz="2400" dirty="0" smtClean="0"/>
              <a:t>Who determines what the results mean?</a:t>
            </a:r>
          </a:p>
          <a:p>
            <a:r>
              <a:rPr lang="en-US" sz="2400" dirty="0" smtClean="0"/>
              <a:t>How are results published?  What constitutes acknowledgment and responsibility?  </a:t>
            </a:r>
          </a:p>
          <a:p>
            <a:endParaRPr lang="en-US" sz="3200" dirty="0" smtClean="0"/>
          </a:p>
        </p:txBody>
      </p:sp>
      <p:pic>
        <p:nvPicPr>
          <p:cNvPr id="6" name="Picture 5" descr="Screen Shot 2015-01-12 at 2.13.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4" y="1166564"/>
            <a:ext cx="5612227" cy="2528635"/>
          </a:xfrm>
          <a:prstGeom prst="rect">
            <a:avLst/>
          </a:prstGeom>
        </p:spPr>
      </p:pic>
      <p:sp>
        <p:nvSpPr>
          <p:cNvPr id="9" name="Rectangle 3"/>
          <p:cNvSpPr txBox="1">
            <a:spLocks noChangeArrowheads="1"/>
          </p:cNvSpPr>
          <p:nvPr/>
        </p:nvSpPr>
        <p:spPr>
          <a:xfrm>
            <a:off x="6349676" y="2205599"/>
            <a:ext cx="2378072" cy="75973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r>
              <a:rPr lang="en-US" sz="3600" baseline="30000" dirty="0" smtClean="0"/>
              <a:t>Participants not</a:t>
            </a:r>
          </a:p>
          <a:p>
            <a:pPr>
              <a:buFont typeface="Arial"/>
              <a:buNone/>
            </a:pPr>
            <a:r>
              <a:rPr lang="en-US" sz="3600" baseline="30000" dirty="0" smtClean="0"/>
              <a:t>only undertake</a:t>
            </a:r>
          </a:p>
          <a:p>
            <a:pPr>
              <a:buFont typeface="Arial"/>
              <a:buNone/>
            </a:pPr>
            <a:r>
              <a:rPr lang="en-US" sz="3600" baseline="30000" dirty="0" smtClean="0"/>
              <a:t>tasks but help set</a:t>
            </a:r>
          </a:p>
          <a:p>
            <a:pPr>
              <a:buFont typeface="Arial"/>
              <a:buNone/>
            </a:pPr>
            <a:r>
              <a:rPr lang="en-US" sz="3600" baseline="30000" dirty="0" smtClean="0"/>
              <a:t>goals</a:t>
            </a:r>
            <a:endParaRPr lang="en-US" sz="36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6199884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a:cs typeface="Arial"/>
              </a:rPr>
              <a:t>Public contributions to </a:t>
            </a:r>
            <a:r>
              <a:rPr lang="en-US" dirty="0" smtClean="0">
                <a:latin typeface="Arial"/>
                <a:cs typeface="Arial"/>
              </a:rPr>
              <a:t>science- </a:t>
            </a:r>
            <a:r>
              <a:rPr lang="en-US" dirty="0" smtClean="0">
                <a:latin typeface="Arial"/>
                <a:cs typeface="Arial"/>
              </a:rPr>
              <a:t/>
            </a:r>
            <a:br>
              <a:rPr lang="en-US" dirty="0" smtClean="0">
                <a:latin typeface="Arial"/>
                <a:cs typeface="Arial"/>
              </a:rPr>
            </a:br>
            <a:r>
              <a:rPr lang="en-US" dirty="0" smtClean="0">
                <a:latin typeface="Arial"/>
                <a:cs typeface="Arial"/>
              </a:rPr>
              <a:t>not new</a:t>
            </a:r>
            <a:endParaRPr lang="en-US" dirty="0">
              <a:latin typeface="Arial"/>
              <a:cs typeface="Arial"/>
            </a:endParaRPr>
          </a:p>
        </p:txBody>
      </p:sp>
      <p:pic>
        <p:nvPicPr>
          <p:cNvPr id="3" name="Picture 2" descr="Screen Shot 2015-02-10 at 10.36.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682750"/>
            <a:ext cx="3657600" cy="4612700"/>
          </a:xfrm>
          <a:prstGeom prst="rect">
            <a:avLst/>
          </a:prstGeom>
        </p:spPr>
      </p:pic>
      <p:pic>
        <p:nvPicPr>
          <p:cNvPr id="4" name="Picture 3" descr="Screen Shot 2015-02-10 at 10.39.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169584"/>
            <a:ext cx="3987800" cy="3365500"/>
          </a:xfrm>
          <a:prstGeom prst="rect">
            <a:avLst/>
          </a:prstGeom>
        </p:spPr>
      </p:pic>
    </p:spTree>
    <p:extLst>
      <p:ext uri="{BB962C8B-B14F-4D97-AF65-F5344CB8AC3E}">
        <p14:creationId xmlns:p14="http://schemas.microsoft.com/office/powerpoint/2010/main" val="24919174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71942" y="4374367"/>
            <a:ext cx="7909056" cy="191874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r>
              <a:rPr lang="en-US" sz="2800" dirty="0" smtClean="0"/>
              <a:t>What constitutes compensation for “participation”?</a:t>
            </a:r>
          </a:p>
          <a:p>
            <a:r>
              <a:rPr lang="en-US" sz="2800" dirty="0" smtClean="0"/>
              <a:t>Are there issues with blurring of “work” and “play”? </a:t>
            </a:r>
          </a:p>
          <a:p>
            <a:r>
              <a:rPr lang="en-US" sz="2800" dirty="0" smtClean="0"/>
              <a:t>Should we care whether it is a corporate entity or non-profit sponsoring the games?</a:t>
            </a:r>
            <a:endParaRPr lang="en-US" sz="2800" dirty="0"/>
          </a:p>
        </p:txBody>
      </p:sp>
      <p:pic>
        <p:nvPicPr>
          <p:cNvPr id="8" name="Picture 7" descr="Screen Shot 2015-01-12 at 3.16.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58" y="833384"/>
            <a:ext cx="5062627" cy="2919042"/>
          </a:xfrm>
          <a:prstGeom prst="rect">
            <a:avLst/>
          </a:prstGeom>
        </p:spPr>
      </p:pic>
      <p:sp>
        <p:nvSpPr>
          <p:cNvPr id="9" name="Rectangle 2"/>
          <p:cNvSpPr>
            <a:spLocks noGrp="1" noRot="1" noChangeArrowheads="1"/>
          </p:cNvSpPr>
          <p:nvPr>
            <p:ph type="title"/>
          </p:nvPr>
        </p:nvSpPr>
        <p:spPr>
          <a:xfrm>
            <a:off x="5453252" y="339095"/>
            <a:ext cx="3495006" cy="1143000"/>
          </a:xfrm>
        </p:spPr>
        <p:txBody>
          <a:bodyPr>
            <a:normAutofit fontScale="90000"/>
          </a:bodyPr>
          <a:lstStyle/>
          <a:p>
            <a:r>
              <a:rPr lang="en-US" sz="4000" dirty="0" smtClean="0"/>
              <a:t>Visible Metrics/Gaming</a:t>
            </a:r>
            <a:endParaRPr lang="en-US" sz="4000" b="0" dirty="0">
              <a:solidFill>
                <a:srgbClr val="FFFFFF"/>
              </a:solidFill>
              <a:effectLst/>
              <a:latin typeface="Arial" charset="0"/>
              <a:ea typeface="ＭＳ Ｐゴシック" charset="0"/>
              <a:cs typeface="Arial" charset="0"/>
            </a:endParaRPr>
          </a:p>
        </p:txBody>
      </p:sp>
      <p:sp>
        <p:nvSpPr>
          <p:cNvPr id="10" name="Rectangle 3"/>
          <p:cNvSpPr txBox="1">
            <a:spLocks noChangeArrowheads="1"/>
          </p:cNvSpPr>
          <p:nvPr/>
        </p:nvSpPr>
        <p:spPr>
          <a:xfrm>
            <a:off x="5733384" y="1735095"/>
            <a:ext cx="2954914" cy="71089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000" baseline="30000" dirty="0" smtClean="0"/>
              <a:t>Empirical demonstrations of the connection between participation and outcomes</a:t>
            </a:r>
            <a:endParaRPr lang="en-US" sz="4000" baseline="30000" dirty="0"/>
          </a:p>
        </p:txBody>
      </p:sp>
    </p:spTree>
    <p:extLst>
      <p:ext uri="{BB962C8B-B14F-4D97-AF65-F5344CB8AC3E}">
        <p14:creationId xmlns:p14="http://schemas.microsoft.com/office/powerpoint/2010/main" val="13008517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71942" y="4374367"/>
            <a:ext cx="7909056" cy="191874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r>
              <a:rPr lang="en-US" sz="2200" dirty="0" smtClean="0"/>
              <a:t>What are expectations in the flow of information?</a:t>
            </a:r>
          </a:p>
          <a:p>
            <a:r>
              <a:rPr lang="en-US" sz="2200" dirty="0" smtClean="0"/>
              <a:t>What should participants know about the limits of privacy and data security?</a:t>
            </a:r>
          </a:p>
          <a:p>
            <a:r>
              <a:rPr lang="en-US" sz="2200" dirty="0" smtClean="0"/>
              <a:t>Should there be oversight of dissemination of “expertise” and self-research  activities? </a:t>
            </a:r>
            <a:endParaRPr lang="en-US" sz="2200" dirty="0"/>
          </a:p>
        </p:txBody>
      </p:sp>
      <p:sp>
        <p:nvSpPr>
          <p:cNvPr id="11" name="Rectangle 2"/>
          <p:cNvSpPr txBox="1">
            <a:spLocks noRot="1" noChangeArrowheads="1"/>
          </p:cNvSpPr>
          <p:nvPr/>
        </p:nvSpPr>
        <p:spPr>
          <a:xfrm>
            <a:off x="5509278" y="707146"/>
            <a:ext cx="3329922"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Affective/Visible Communicative Capacity</a:t>
            </a:r>
            <a:endParaRPr lang="en-US" sz="3600" dirty="0">
              <a:solidFill>
                <a:srgbClr val="FFFFFF"/>
              </a:solidFill>
              <a:latin typeface="Arial" charset="0"/>
              <a:ea typeface="ＭＳ Ｐゴシック" charset="0"/>
              <a:cs typeface="Arial" charset="0"/>
            </a:endParaRPr>
          </a:p>
        </p:txBody>
      </p:sp>
      <p:sp>
        <p:nvSpPr>
          <p:cNvPr id="13" name="Rectangle 3"/>
          <p:cNvSpPr txBox="1">
            <a:spLocks noChangeArrowheads="1"/>
          </p:cNvSpPr>
          <p:nvPr/>
        </p:nvSpPr>
        <p:spPr>
          <a:xfrm>
            <a:off x="5733384" y="2333430"/>
            <a:ext cx="3029615" cy="84113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4000" baseline="30000" dirty="0" smtClean="0"/>
              <a:t>Participants have opportunities to to produce affect, affiliation, and sociability</a:t>
            </a:r>
            <a:endParaRPr lang="en-US" sz="4000" baseline="30000" dirty="0"/>
          </a:p>
        </p:txBody>
      </p:sp>
      <p:pic>
        <p:nvPicPr>
          <p:cNvPr id="3" name="Picture 2" descr="Screen Shot 2015-01-12 at 8.20.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895" y="335915"/>
            <a:ext cx="4904154" cy="2180178"/>
          </a:xfrm>
          <a:prstGeom prst="rect">
            <a:avLst/>
          </a:prstGeom>
        </p:spPr>
      </p:pic>
      <p:pic>
        <p:nvPicPr>
          <p:cNvPr id="7" name="Picture 6" descr="Screen Shot 2015-01-12 at 8.24.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261" y="2206050"/>
            <a:ext cx="2790863" cy="1937037"/>
          </a:xfrm>
          <a:prstGeom prst="rect">
            <a:avLst/>
          </a:prstGeom>
        </p:spPr>
      </p:pic>
    </p:spTree>
    <p:extLst>
      <p:ext uri="{BB962C8B-B14F-4D97-AF65-F5344CB8AC3E}">
        <p14:creationId xmlns:p14="http://schemas.microsoft.com/office/powerpoint/2010/main" val="24489875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5920139" y="846138"/>
            <a:ext cx="2766661" cy="1143000"/>
          </a:xfrm>
        </p:spPr>
        <p:txBody>
          <a:bodyPr>
            <a:normAutofit fontScale="90000"/>
          </a:bodyPr>
          <a:lstStyle/>
          <a:p>
            <a:r>
              <a:rPr lang="en-US" sz="4000" dirty="0" smtClean="0"/>
              <a:t>Resource Control</a:t>
            </a:r>
            <a:endParaRPr lang="en-US" sz="4000" b="0" dirty="0">
              <a:solidFill>
                <a:srgbClr val="FFFFFF"/>
              </a:solidFill>
              <a:effectLst/>
              <a:latin typeface="Arial" charset="0"/>
              <a:ea typeface="ＭＳ Ｐゴシック" charset="0"/>
              <a:cs typeface="Arial" charset="0"/>
            </a:endParaRPr>
          </a:p>
        </p:txBody>
      </p:sp>
      <p:sp>
        <p:nvSpPr>
          <p:cNvPr id="5" name="Rounded Rectangle 4"/>
          <p:cNvSpPr/>
          <p:nvPr/>
        </p:nvSpPr>
        <p:spPr>
          <a:xfrm>
            <a:off x="527538" y="4665075"/>
            <a:ext cx="8159262" cy="191874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r>
              <a:rPr lang="en-US" sz="2200" dirty="0" smtClean="0"/>
              <a:t>Who owns pooled resources?  Are institutional interests apparent?</a:t>
            </a:r>
          </a:p>
          <a:p>
            <a:r>
              <a:rPr lang="en-US" sz="2200" dirty="0" smtClean="0"/>
              <a:t>How does the ethos of open sharing impact the desire for control?</a:t>
            </a:r>
          </a:p>
          <a:p>
            <a:r>
              <a:rPr lang="en-US" sz="2200" dirty="0" smtClean="0"/>
              <a:t>How is data protected and secured?</a:t>
            </a:r>
          </a:p>
          <a:p>
            <a:r>
              <a:rPr lang="en-US" sz="2200" dirty="0" smtClean="0"/>
              <a:t>What rights do third party platforms have to resources?</a:t>
            </a:r>
            <a:endParaRPr lang="en-US" sz="2200" dirty="0"/>
          </a:p>
        </p:txBody>
      </p:sp>
      <p:sp>
        <p:nvSpPr>
          <p:cNvPr id="4" name="Content Placeholder 3"/>
          <p:cNvSpPr>
            <a:spLocks noGrp="1"/>
          </p:cNvSpPr>
          <p:nvPr>
            <p:ph idx="1"/>
          </p:nvPr>
        </p:nvSpPr>
        <p:spPr>
          <a:xfrm>
            <a:off x="6144245" y="2341622"/>
            <a:ext cx="2860856" cy="1766642"/>
          </a:xfrm>
        </p:spPr>
        <p:txBody>
          <a:bodyPr>
            <a:normAutofit lnSpcReduction="10000"/>
          </a:bodyPr>
          <a:lstStyle/>
          <a:p>
            <a:pPr marL="0" indent="0">
              <a:buNone/>
            </a:pPr>
            <a:r>
              <a:rPr lang="en-US" sz="2400" dirty="0"/>
              <a:t>Participants get to control (own or use) resources, not merely produce them.</a:t>
            </a:r>
          </a:p>
          <a:p>
            <a:pPr marL="0" indent="0">
              <a:buNone/>
            </a:pPr>
            <a:endParaRPr lang="en-US" dirty="0"/>
          </a:p>
        </p:txBody>
      </p:sp>
      <p:pic>
        <p:nvPicPr>
          <p:cNvPr id="6" name="Picture 5" descr="Screen Shot 2015-06-24 at 6.35.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654" y="933130"/>
            <a:ext cx="5217893" cy="3336030"/>
          </a:xfrm>
          <a:prstGeom prst="rect">
            <a:avLst/>
          </a:prstGeom>
        </p:spPr>
      </p:pic>
    </p:spTree>
    <p:extLst>
      <p:ext uri="{BB962C8B-B14F-4D97-AF65-F5344CB8AC3E}">
        <p14:creationId xmlns:p14="http://schemas.microsoft.com/office/powerpoint/2010/main" val="35985940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5341198" y="274638"/>
            <a:ext cx="3569708" cy="1143000"/>
          </a:xfrm>
        </p:spPr>
        <p:txBody>
          <a:bodyPr/>
          <a:lstStyle/>
          <a:p>
            <a:r>
              <a:rPr lang="en-US" sz="4000" dirty="0" smtClean="0"/>
              <a:t> Voice</a:t>
            </a:r>
            <a:endParaRPr lang="en-US" sz="4000" b="0" dirty="0">
              <a:solidFill>
                <a:srgbClr val="FFFFFF"/>
              </a:solidFill>
              <a:effectLst/>
              <a:latin typeface="Arial" charset="0"/>
              <a:ea typeface="ＭＳ Ｐゴシック" charset="0"/>
              <a:cs typeface="Arial" charset="0"/>
            </a:endParaRPr>
          </a:p>
        </p:txBody>
      </p:sp>
      <p:sp>
        <p:nvSpPr>
          <p:cNvPr id="232451" name="Rectangle 3"/>
          <p:cNvSpPr>
            <a:spLocks noGrp="1" noChangeArrowheads="1"/>
          </p:cNvSpPr>
          <p:nvPr>
            <p:ph type="body" idx="1"/>
          </p:nvPr>
        </p:nvSpPr>
        <p:spPr>
          <a:xfrm>
            <a:off x="6044809" y="1451824"/>
            <a:ext cx="2436189" cy="613218"/>
          </a:xfrm>
        </p:spPr>
        <p:txBody>
          <a:bodyPr>
            <a:noAutofit/>
          </a:bodyPr>
          <a:lstStyle/>
          <a:p>
            <a:pPr marL="0" indent="0" algn="ctr">
              <a:buNone/>
            </a:pPr>
            <a:r>
              <a:rPr lang="en-US" sz="4000" baseline="30000" dirty="0"/>
              <a:t>Opportunities to 'speak back' in order to influence </a:t>
            </a:r>
            <a:r>
              <a:rPr lang="en-US" sz="4000" baseline="30000" dirty="0" smtClean="0"/>
              <a:t>use of data</a:t>
            </a:r>
            <a:endParaRPr lang="en-US" sz="4000" baseline="30000" dirty="0"/>
          </a:p>
        </p:txBody>
      </p:sp>
      <p:sp>
        <p:nvSpPr>
          <p:cNvPr id="5" name="Rounded Rectangle 4"/>
          <p:cNvSpPr/>
          <p:nvPr/>
        </p:nvSpPr>
        <p:spPr>
          <a:xfrm>
            <a:off x="571942" y="4374367"/>
            <a:ext cx="7909056" cy="191874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r>
              <a:rPr lang="en-US" sz="2400" dirty="0" smtClean="0"/>
              <a:t>What are the rules of engagement?</a:t>
            </a:r>
          </a:p>
          <a:p>
            <a:r>
              <a:rPr lang="en-US" sz="2400" dirty="0" smtClean="0"/>
              <a:t>What are effective models for “speaking back”?</a:t>
            </a:r>
          </a:p>
          <a:p>
            <a:r>
              <a:rPr lang="en-US" sz="2400" dirty="0" smtClean="0"/>
              <a:t>What is the obligation to hear?</a:t>
            </a:r>
          </a:p>
          <a:p>
            <a:r>
              <a:rPr lang="en-US" sz="2400" dirty="0" smtClean="0"/>
              <a:t>Whose voices? How diverse and representative are participants?</a:t>
            </a:r>
          </a:p>
          <a:p>
            <a:r>
              <a:rPr lang="en-US" sz="2400" dirty="0" smtClean="0"/>
              <a:t>  </a:t>
            </a:r>
            <a:endParaRPr lang="en-US" sz="2400" dirty="0"/>
          </a:p>
        </p:txBody>
      </p:sp>
      <p:pic>
        <p:nvPicPr>
          <p:cNvPr id="6" name="Picture 5" descr="Screen Shot 2015-01-12 at 3.09.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60" y="478825"/>
            <a:ext cx="5205942" cy="3895542"/>
          </a:xfrm>
          <a:prstGeom prst="rect">
            <a:avLst/>
          </a:prstGeom>
        </p:spPr>
      </p:pic>
    </p:spTree>
    <p:extLst>
      <p:ext uri="{BB962C8B-B14F-4D97-AF65-F5344CB8AC3E}">
        <p14:creationId xmlns:p14="http://schemas.microsoft.com/office/powerpoint/2010/main" val="31892435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5509954" y="536073"/>
            <a:ext cx="3289576" cy="1143000"/>
          </a:xfrm>
        </p:spPr>
        <p:txBody>
          <a:bodyPr/>
          <a:lstStyle/>
          <a:p>
            <a:r>
              <a:rPr lang="en-US" sz="4000" dirty="0" smtClean="0"/>
              <a:t>Exit</a:t>
            </a:r>
            <a:endParaRPr lang="en-US" sz="4000" b="0" dirty="0">
              <a:solidFill>
                <a:srgbClr val="FFFFFF"/>
              </a:solidFill>
              <a:effectLst/>
              <a:latin typeface="Arial" charset="0"/>
              <a:ea typeface="ＭＳ Ｐゴシック" charset="0"/>
              <a:cs typeface="Arial" charset="0"/>
            </a:endParaRPr>
          </a:p>
        </p:txBody>
      </p:sp>
      <p:sp>
        <p:nvSpPr>
          <p:cNvPr id="232451" name="Rectangle 3"/>
          <p:cNvSpPr>
            <a:spLocks noGrp="1" noChangeArrowheads="1"/>
          </p:cNvSpPr>
          <p:nvPr>
            <p:ph type="body" idx="1"/>
          </p:nvPr>
        </p:nvSpPr>
        <p:spPr>
          <a:xfrm>
            <a:off x="5509954" y="1865812"/>
            <a:ext cx="3176846" cy="1714111"/>
          </a:xfrm>
        </p:spPr>
        <p:txBody>
          <a:bodyPr>
            <a:normAutofit/>
          </a:bodyPr>
          <a:lstStyle/>
          <a:p>
            <a:pPr algn="ctr">
              <a:buNone/>
            </a:pPr>
            <a:r>
              <a:rPr lang="en-US" sz="4000" baseline="30000" dirty="0"/>
              <a:t>Capacity to leave without penalty and with </a:t>
            </a:r>
            <a:r>
              <a:rPr lang="en-US" sz="4000" baseline="30000" dirty="0" smtClean="0"/>
              <a:t>resources</a:t>
            </a:r>
            <a:endParaRPr lang="en-US" sz="4000" dirty="0">
              <a:latin typeface="Arial" charset="0"/>
              <a:ea typeface="ＭＳ Ｐゴシック" charset="0"/>
              <a:cs typeface="ＭＳ Ｐゴシック" charset="0"/>
            </a:endParaRPr>
          </a:p>
        </p:txBody>
      </p:sp>
      <p:sp>
        <p:nvSpPr>
          <p:cNvPr id="6" name="Rounded Rectangle 5"/>
          <p:cNvSpPr/>
          <p:nvPr/>
        </p:nvSpPr>
        <p:spPr>
          <a:xfrm>
            <a:off x="571942" y="4481743"/>
            <a:ext cx="7925418" cy="1811371"/>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r>
              <a:rPr lang="en-US" sz="2400" dirty="0" smtClean="0"/>
              <a:t>Is exiting possible?</a:t>
            </a:r>
          </a:p>
          <a:p>
            <a:r>
              <a:rPr lang="en-US" sz="2400" dirty="0" smtClean="0"/>
              <a:t>What assurances can be made that one has exited?</a:t>
            </a:r>
          </a:p>
          <a:p>
            <a:r>
              <a:rPr lang="en-US" sz="2400" dirty="0" smtClean="0"/>
              <a:t>How to exit without some  loss of data, access to network and other resources?</a:t>
            </a:r>
            <a:endParaRPr lang="en-US" sz="2400" dirty="0"/>
          </a:p>
        </p:txBody>
      </p:sp>
      <p:pic>
        <p:nvPicPr>
          <p:cNvPr id="7" name="Content Placeholder 5" descr="Screen Shot 2015-03-01 at 12.29.25 PM.png"/>
          <p:cNvPicPr>
            <a:picLocks noChangeAspect="1"/>
          </p:cNvPicPr>
          <p:nvPr/>
        </p:nvPicPr>
        <p:blipFill>
          <a:blip r:embed="rId3">
            <a:extLst>
              <a:ext uri="{28A0092B-C50C-407E-A947-70E740481C1C}">
                <a14:useLocalDpi xmlns:a14="http://schemas.microsoft.com/office/drawing/2010/main" val="0"/>
              </a:ext>
            </a:extLst>
          </a:blip>
          <a:srcRect l="2004" r="2004"/>
          <a:stretch>
            <a:fillRect/>
          </a:stretch>
        </p:blipFill>
        <p:spPr>
          <a:xfrm>
            <a:off x="958569" y="893494"/>
            <a:ext cx="4551385" cy="2503086"/>
          </a:xfrm>
          <a:prstGeom prst="rect">
            <a:avLst/>
          </a:prstGeom>
        </p:spPr>
      </p:pic>
    </p:spTree>
    <p:extLst>
      <p:ext uri="{BB962C8B-B14F-4D97-AF65-F5344CB8AC3E}">
        <p14:creationId xmlns:p14="http://schemas.microsoft.com/office/powerpoint/2010/main" val="38054311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Discerning what is new</a:t>
            </a:r>
            <a:endParaRPr lang="en-US" dirty="0">
              <a:latin typeface="Quicksand Regular"/>
              <a:cs typeface="Quicksand Regular"/>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1706473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3680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Bonney</a:t>
            </a:r>
            <a:r>
              <a:rPr lang="en-US" sz="2400" dirty="0"/>
              <a:t>, R., Ballard, H., Jordan, R., McCallie, E.</a:t>
            </a:r>
            <a:r>
              <a:rPr lang="en-US" sz="2400" dirty="0" smtClean="0"/>
              <a:t>, Phillips</a:t>
            </a:r>
            <a:r>
              <a:rPr lang="en-US" sz="2400" dirty="0"/>
              <a:t>, T., Shirk, J. and Wilderman, C. C. </a:t>
            </a:r>
            <a:r>
              <a:rPr lang="en-US" sz="2400" dirty="0" smtClean="0"/>
              <a:t>Public Participation </a:t>
            </a:r>
            <a:r>
              <a:rPr lang="en-US" sz="2400" dirty="0"/>
              <a:t>in Scientific Research: Defining the </a:t>
            </a:r>
            <a:r>
              <a:rPr lang="en-US" sz="2400" dirty="0" smtClean="0"/>
              <a:t>Field and </a:t>
            </a:r>
            <a:r>
              <a:rPr lang="en-US" sz="2400" dirty="0"/>
              <a:t>Assessing Its Potential for Informal </a:t>
            </a:r>
            <a:r>
              <a:rPr lang="en-US" sz="2400" dirty="0" smtClean="0"/>
              <a:t>Science Education </a:t>
            </a:r>
            <a:r>
              <a:rPr lang="en-US" sz="2400" dirty="0"/>
              <a:t>- a CAISE Inquiry Group Report. , Center </a:t>
            </a:r>
            <a:r>
              <a:rPr lang="en-US" sz="2400" dirty="0" smtClean="0"/>
              <a:t>for Advancement </a:t>
            </a:r>
            <a:r>
              <a:rPr lang="en-US" sz="2400" dirty="0"/>
              <a:t>of Informal Science Education</a:t>
            </a:r>
            <a:r>
              <a:rPr lang="en-US" sz="2400" dirty="0" smtClean="0"/>
              <a:t>,Washington</a:t>
            </a:r>
            <a:r>
              <a:rPr lang="en-US" sz="2400" dirty="0"/>
              <a:t>, DC, 2009</a:t>
            </a:r>
            <a:r>
              <a:rPr lang="en-US" sz="2400" dirty="0" smtClean="0"/>
              <a:t>.</a:t>
            </a:r>
          </a:p>
          <a:p>
            <a:r>
              <a:rPr lang="en-US" sz="2400" dirty="0"/>
              <a:t>Rotman, Dana, Jennifer Preece, Jennifer Hammock, Kezee Procita, Derek Hansen Cynthia Parr, Darcy Lewis, David Jacobs. Dynamic Changes in Motivation in Collaborative Citizen-Science Projects. February 11–15, </a:t>
            </a:r>
            <a:r>
              <a:rPr lang="en-US" sz="2400" dirty="0" smtClean="0"/>
              <a:t>2012</a:t>
            </a:r>
          </a:p>
          <a:p>
            <a:r>
              <a:rPr lang="en-US" sz="2400" dirty="0"/>
              <a:t>Christopher Kelty, Aaron Panofsky. </a:t>
            </a:r>
            <a:r>
              <a:rPr lang="en-US" sz="2400" b="1" dirty="0"/>
              <a:t> </a:t>
            </a:r>
            <a:r>
              <a:rPr lang="en-US" sz="2400" dirty="0"/>
              <a:t>Disentangling Public Participation In Science and Biomedicine. Genome Medicine. 2014, 6:8 </a:t>
            </a:r>
          </a:p>
          <a:p>
            <a:pPr marL="0" indent="0">
              <a:buNone/>
            </a:pPr>
            <a:endParaRPr lang="en-US" sz="1800" dirty="0"/>
          </a:p>
          <a:p>
            <a:endParaRPr lang="en-US" sz="1800" dirty="0" smtClean="0"/>
          </a:p>
          <a:p>
            <a:endParaRPr lang="en-US" sz="1800" dirty="0"/>
          </a:p>
        </p:txBody>
      </p:sp>
    </p:spTree>
    <p:extLst>
      <p:ext uri="{BB962C8B-B14F-4D97-AF65-F5344CB8AC3E}">
        <p14:creationId xmlns:p14="http://schemas.microsoft.com/office/powerpoint/2010/main" val="958261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3793549" y="1600200"/>
            <a:ext cx="4893250" cy="5025808"/>
          </a:xfrm>
        </p:spPr>
        <p:txBody>
          <a:bodyPr>
            <a:normAutofit fontScale="70000" lnSpcReduction="20000"/>
          </a:bodyPr>
          <a:lstStyle/>
          <a:p>
            <a:r>
              <a:rPr lang="en-US" dirty="0" smtClean="0"/>
              <a:t>National Institutes of Health ELSI Research Program</a:t>
            </a:r>
            <a:r>
              <a:rPr lang="en-US" b="1" dirty="0" smtClean="0"/>
              <a:t>.</a:t>
            </a:r>
            <a:r>
              <a:rPr lang="en-US" dirty="0" smtClean="0"/>
              <a:t> National Human Genome Research Institute. </a:t>
            </a:r>
            <a:r>
              <a:rPr lang="en-US" dirty="0" smtClean="0"/>
              <a:t>1R01HG005086  (PI: Lee)</a:t>
            </a:r>
          </a:p>
          <a:p>
            <a:r>
              <a:rPr lang="en-US" dirty="0"/>
              <a:t>National Institutes of Health ELSI Research Program</a:t>
            </a:r>
            <a:r>
              <a:rPr lang="en-US" b="1" dirty="0"/>
              <a:t>.</a:t>
            </a:r>
            <a:r>
              <a:rPr lang="en-US" dirty="0"/>
              <a:t> National Human Genome Research Institute. </a:t>
            </a:r>
            <a:r>
              <a:rPr lang="en-US" dirty="0" smtClean="0"/>
              <a:t>Center </a:t>
            </a:r>
            <a:r>
              <a:rPr lang="en-US" dirty="0"/>
              <a:t>for Excellence in Genetics and Ethics </a:t>
            </a:r>
            <a:r>
              <a:rPr lang="en-US" dirty="0" smtClean="0"/>
              <a:t> Program. 2P50 </a:t>
            </a:r>
            <a:r>
              <a:rPr lang="en-US" dirty="0"/>
              <a:t>HG003389</a:t>
            </a:r>
            <a:r>
              <a:rPr lang="en-US" dirty="0"/>
              <a:t> </a:t>
            </a:r>
            <a:r>
              <a:rPr lang="en-US" dirty="0" smtClean="0"/>
              <a:t>(PI: Cho)</a:t>
            </a:r>
            <a:endParaRPr lang="en-US" dirty="0" smtClean="0"/>
          </a:p>
          <a:p>
            <a:r>
              <a:rPr lang="en-US" dirty="0" smtClean="0"/>
              <a:t>Hank Greely, J.D.</a:t>
            </a:r>
          </a:p>
          <a:p>
            <a:r>
              <a:rPr lang="en-US" dirty="0" smtClean="0"/>
              <a:t>Mark Granovetter, Ph.D.</a:t>
            </a:r>
          </a:p>
          <a:p>
            <a:r>
              <a:rPr lang="en-US" dirty="0" smtClean="0"/>
              <a:t>Jennifer Aaker, Ph.D., MBA</a:t>
            </a:r>
          </a:p>
          <a:p>
            <a:r>
              <a:rPr lang="en-US" dirty="0" smtClean="0"/>
              <a:t>Kelly Ormond, M.S.</a:t>
            </a:r>
          </a:p>
          <a:p>
            <a:r>
              <a:rPr lang="en-US" dirty="0" smtClean="0"/>
              <a:t>Emily Borgelt, M.A.</a:t>
            </a:r>
          </a:p>
          <a:p>
            <a:r>
              <a:rPr lang="en-US" dirty="0" smtClean="0"/>
              <a:t>Simone Vernez, B.A</a:t>
            </a:r>
            <a:r>
              <a:rPr lang="en-US" dirty="0" smtClean="0"/>
              <a:t>.</a:t>
            </a:r>
            <a:endParaRPr lang="en-US" dirty="0"/>
          </a:p>
        </p:txBody>
      </p:sp>
      <p:pic>
        <p:nvPicPr>
          <p:cNvPr id="4" name="Picture 3" descr="Screen Shot 2015-06-25 at 6.57.0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75" y="1600200"/>
            <a:ext cx="2754732" cy="3821080"/>
          </a:xfrm>
          <a:prstGeom prst="rect">
            <a:avLst/>
          </a:prstGeom>
        </p:spPr>
      </p:pic>
    </p:spTree>
    <p:extLst>
      <p:ext uri="{BB962C8B-B14F-4D97-AF65-F5344CB8AC3E}">
        <p14:creationId xmlns:p14="http://schemas.microsoft.com/office/powerpoint/2010/main" val="35156865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Citizen Science</a:t>
            </a:r>
          </a:p>
        </p:txBody>
      </p:sp>
      <p:sp>
        <p:nvSpPr>
          <p:cNvPr id="3" name="Content Placeholder 2"/>
          <p:cNvSpPr>
            <a:spLocks noGrp="1"/>
          </p:cNvSpPr>
          <p:nvPr>
            <p:ph idx="1"/>
          </p:nvPr>
        </p:nvSpPr>
        <p:spPr/>
        <p:txBody>
          <a:bodyPr>
            <a:normAutofit fontScale="85000" lnSpcReduction="10000"/>
          </a:bodyPr>
          <a:lstStyle/>
          <a:p>
            <a:pPr marL="0" indent="0">
              <a:buNone/>
            </a:pPr>
            <a:r>
              <a:rPr lang="en-US" dirty="0" smtClean="0"/>
              <a:t>“Volunteers collect and </a:t>
            </a:r>
            <a:r>
              <a:rPr lang="en-US" dirty="0"/>
              <a:t>share data </a:t>
            </a:r>
            <a:r>
              <a:rPr lang="en-US" dirty="0" smtClean="0"/>
              <a:t>that </a:t>
            </a:r>
            <a:r>
              <a:rPr lang="en-US" dirty="0"/>
              <a:t>can be </a:t>
            </a:r>
          </a:p>
          <a:p>
            <a:pPr marL="0" indent="0">
              <a:buNone/>
            </a:pPr>
            <a:r>
              <a:rPr lang="en-US" dirty="0"/>
              <a:t>a</a:t>
            </a:r>
            <a:r>
              <a:rPr lang="en-US" dirty="0" smtClean="0"/>
              <a:t>nalyzed by </a:t>
            </a:r>
            <a:r>
              <a:rPr lang="en-US" dirty="0"/>
              <a:t>scientists, </a:t>
            </a:r>
            <a:r>
              <a:rPr lang="en-US" dirty="0" smtClean="0"/>
              <a:t>project </a:t>
            </a:r>
            <a:r>
              <a:rPr lang="en-US" dirty="0"/>
              <a:t>participants, or </a:t>
            </a:r>
            <a:r>
              <a:rPr lang="en-US" dirty="0" smtClean="0"/>
              <a:t>both.” </a:t>
            </a:r>
          </a:p>
          <a:p>
            <a:pPr marL="0" indent="0">
              <a:buNone/>
            </a:pPr>
            <a:endParaRPr lang="en-US" dirty="0" smtClean="0"/>
          </a:p>
          <a:p>
            <a:pPr marL="0" indent="0">
              <a:buNone/>
            </a:pPr>
            <a:r>
              <a:rPr lang="en-US" dirty="0" smtClean="0"/>
              <a:t>“</a:t>
            </a:r>
            <a:r>
              <a:rPr lang="en-US" dirty="0"/>
              <a:t>Citizen science can be seen as a </a:t>
            </a:r>
            <a:r>
              <a:rPr lang="en-US" dirty="0" smtClean="0"/>
              <a:t>way </a:t>
            </a:r>
            <a:r>
              <a:rPr lang="en-US" dirty="0"/>
              <a:t>‘real scientists’ leverage the labor of large </a:t>
            </a:r>
            <a:r>
              <a:rPr lang="en-US" dirty="0" smtClean="0"/>
              <a:t> numbers </a:t>
            </a:r>
            <a:r>
              <a:rPr lang="en-US" dirty="0"/>
              <a:t>of people distributed widely, or a way </a:t>
            </a:r>
            <a:r>
              <a:rPr lang="en-US" dirty="0" smtClean="0"/>
              <a:t>to </a:t>
            </a:r>
            <a:r>
              <a:rPr lang="en-US" dirty="0"/>
              <a:t>leverage the brains, </a:t>
            </a:r>
            <a:r>
              <a:rPr lang="en-US" dirty="0" smtClean="0"/>
              <a:t>experience</a:t>
            </a:r>
            <a:r>
              <a:rPr lang="en-US" dirty="0"/>
              <a:t>, and insights of </a:t>
            </a:r>
            <a:r>
              <a:rPr lang="en-US" dirty="0" smtClean="0"/>
              <a:t>the </a:t>
            </a:r>
            <a:r>
              <a:rPr lang="en-US" dirty="0"/>
              <a:t>world’s people to advance understanding</a:t>
            </a:r>
            <a:r>
              <a:rPr lang="en-US" dirty="0" smtClean="0"/>
              <a:t>.”</a:t>
            </a:r>
          </a:p>
          <a:p>
            <a:pPr marL="0" indent="0">
              <a:buNone/>
            </a:pPr>
            <a:endParaRPr lang="en-US" dirty="0" smtClean="0"/>
          </a:p>
          <a:p>
            <a:pPr marL="0" indent="0" algn="r">
              <a:buNone/>
            </a:pPr>
            <a:r>
              <a:rPr lang="en-US" dirty="0"/>
              <a:t>Cornell Lab of Ornithology</a:t>
            </a:r>
          </a:p>
          <a:p>
            <a:pPr marL="0" indent="0">
              <a:buNone/>
            </a:pPr>
            <a:endParaRPr lang="en-US" dirty="0"/>
          </a:p>
          <a:p>
            <a:pPr marL="0" indent="0" algn="r">
              <a:buNone/>
            </a:pPr>
            <a:endParaRPr lang="en-US" dirty="0" smtClean="0"/>
          </a:p>
          <a:p>
            <a:pPr marL="0" indent="0">
              <a:buNone/>
            </a:pPr>
            <a:endParaRPr lang="en-US" dirty="0"/>
          </a:p>
        </p:txBody>
      </p:sp>
    </p:spTree>
    <p:extLst>
      <p:ext uri="{BB962C8B-B14F-4D97-AF65-F5344CB8AC3E}">
        <p14:creationId xmlns:p14="http://schemas.microsoft.com/office/powerpoint/2010/main" val="14405808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Expertise</a:t>
            </a:r>
            <a:endParaRPr lang="en-US" dirty="0">
              <a:latin typeface="Arial"/>
              <a:cs typeface="Arial"/>
            </a:endParaRPr>
          </a:p>
        </p:txBody>
      </p:sp>
      <p:sp>
        <p:nvSpPr>
          <p:cNvPr id="3" name="Content Placeholder 2"/>
          <p:cNvSpPr>
            <a:spLocks noGrp="1"/>
          </p:cNvSpPr>
          <p:nvPr>
            <p:ph idx="1"/>
          </p:nvPr>
        </p:nvSpPr>
        <p:spPr/>
        <p:txBody>
          <a:bodyPr/>
          <a:lstStyle/>
          <a:p>
            <a:pPr marL="0" indent="0">
              <a:buNone/>
            </a:pPr>
            <a:r>
              <a:rPr lang="en-US" dirty="0" smtClean="0">
                <a:latin typeface="Arial"/>
                <a:cs typeface="Arial"/>
              </a:rPr>
              <a:t>“the historical constitution of the expert/lay divide, the question of who possesses cultural competence </a:t>
            </a:r>
            <a:r>
              <a:rPr lang="en-US" dirty="0">
                <a:latin typeface="Arial"/>
                <a:cs typeface="Arial"/>
              </a:rPr>
              <a:t> </a:t>
            </a:r>
            <a:r>
              <a:rPr lang="en-US" dirty="0" smtClean="0">
                <a:latin typeface="Arial"/>
                <a:cs typeface="Arial"/>
              </a:rPr>
              <a:t>is ‘one of the most obvious means by which we, and people in the past, discriminate between ‘science’ and ‘the public.’”</a:t>
            </a:r>
          </a:p>
          <a:p>
            <a:pPr marL="0" indent="0" algn="r">
              <a:buNone/>
            </a:pPr>
            <a:r>
              <a:rPr lang="en-US" dirty="0" smtClean="0">
                <a:latin typeface="Arial"/>
                <a:cs typeface="Arial"/>
              </a:rPr>
              <a:t>Epstein 1996: 417 </a:t>
            </a:r>
          </a:p>
          <a:p>
            <a:endParaRPr lang="en-US" dirty="0">
              <a:latin typeface="Arial"/>
              <a:cs typeface="Arial"/>
            </a:endParaRPr>
          </a:p>
        </p:txBody>
      </p:sp>
    </p:spTree>
    <p:extLst>
      <p:ext uri="{BB962C8B-B14F-4D97-AF65-F5344CB8AC3E}">
        <p14:creationId xmlns:p14="http://schemas.microsoft.com/office/powerpoint/2010/main" val="28685747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8816" y="2355484"/>
            <a:ext cx="4417983" cy="1143000"/>
          </a:xfrm>
        </p:spPr>
        <p:txBody>
          <a:bodyPr>
            <a:noAutofit/>
          </a:bodyPr>
          <a:lstStyle/>
          <a:p>
            <a:r>
              <a:rPr lang="en-US" sz="2800" dirty="0">
                <a:latin typeface="Arial"/>
                <a:cs typeface="Arial"/>
              </a:rPr>
              <a:t/>
            </a:r>
            <a:br>
              <a:rPr lang="en-US" sz="2800" dirty="0">
                <a:latin typeface="Arial"/>
                <a:cs typeface="Arial"/>
              </a:rPr>
            </a:br>
            <a:r>
              <a:rPr lang="en-US" sz="2800" dirty="0">
                <a:latin typeface="Arial"/>
                <a:cs typeface="Arial"/>
              </a:rPr>
              <a:t> </a:t>
            </a:r>
            <a:br>
              <a:rPr lang="en-US" sz="2800" dirty="0">
                <a:latin typeface="Arial"/>
                <a:cs typeface="Arial"/>
              </a:rPr>
            </a:br>
            <a:endParaRPr lang="en-US" sz="2800" dirty="0">
              <a:latin typeface="Arial"/>
              <a:cs typeface="Arial"/>
            </a:endParaRPr>
          </a:p>
        </p:txBody>
      </p:sp>
      <p:sp>
        <p:nvSpPr>
          <p:cNvPr id="3" name="Content Placeholder 2"/>
          <p:cNvSpPr>
            <a:spLocks noGrp="1"/>
          </p:cNvSpPr>
          <p:nvPr>
            <p:ph idx="1"/>
          </p:nvPr>
        </p:nvSpPr>
        <p:spPr>
          <a:xfrm>
            <a:off x="4709809" y="1235502"/>
            <a:ext cx="3976990" cy="4525963"/>
          </a:xfrm>
        </p:spPr>
        <p:txBody>
          <a:bodyPr>
            <a:normAutofit/>
          </a:bodyPr>
          <a:lstStyle/>
          <a:p>
            <a:pPr marL="0" indent="0">
              <a:buNone/>
            </a:pPr>
            <a:r>
              <a:rPr lang="en-US" sz="2800" i="1" dirty="0">
                <a:latin typeface="Arial"/>
                <a:cs typeface="Arial"/>
              </a:rPr>
              <a:t>National Cancer Institute (NCI), the National Human Genome Research Institute (NHGRI), and the National Center for Advancing Translational Sciences (NCATS)</a:t>
            </a:r>
            <a:r>
              <a:rPr lang="en-US" sz="2800" dirty="0">
                <a:latin typeface="Arial"/>
                <a:cs typeface="Arial"/>
              </a:rPr>
              <a:t> </a:t>
            </a:r>
          </a:p>
        </p:txBody>
      </p:sp>
      <p:pic>
        <p:nvPicPr>
          <p:cNvPr id="4" name="Picture 3" descr="Screen Shot 2015-02-10 at 8.14.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583" y="817359"/>
            <a:ext cx="3648351" cy="5564656"/>
          </a:xfrm>
          <a:prstGeom prst="rect">
            <a:avLst/>
          </a:prstGeom>
        </p:spPr>
      </p:pic>
    </p:spTree>
    <p:extLst>
      <p:ext uri="{BB962C8B-B14F-4D97-AF65-F5344CB8AC3E}">
        <p14:creationId xmlns:p14="http://schemas.microsoft.com/office/powerpoint/2010/main" val="28415308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a:cs typeface="Arial"/>
              </a:rPr>
              <a:t>Goals</a:t>
            </a:r>
            <a:endParaRPr lang="en-US" dirty="0">
              <a:latin typeface="Arial"/>
              <a:cs typeface="Arial"/>
            </a:endParaRPr>
          </a:p>
        </p:txBody>
      </p:sp>
      <p:sp>
        <p:nvSpPr>
          <p:cNvPr id="3" name="Content Placeholder 2"/>
          <p:cNvSpPr>
            <a:spLocks noGrp="1"/>
          </p:cNvSpPr>
          <p:nvPr>
            <p:ph idx="1"/>
          </p:nvPr>
        </p:nvSpPr>
        <p:spPr/>
        <p:txBody>
          <a:bodyPr>
            <a:normAutofit fontScale="92500" lnSpcReduction="10000"/>
          </a:bodyPr>
          <a:lstStyle/>
          <a:p>
            <a:pPr lvl="0" fontAlgn="base"/>
            <a:r>
              <a:rPr lang="en-US" dirty="0" smtClean="0"/>
              <a:t>To </a:t>
            </a:r>
            <a:r>
              <a:rPr lang="en-US" dirty="0"/>
              <a:t>identify prominent ELSI issues associated with various types of </a:t>
            </a:r>
            <a:r>
              <a:rPr lang="en-US" dirty="0" smtClean="0"/>
              <a:t>citizen </a:t>
            </a:r>
            <a:r>
              <a:rPr lang="en-US" dirty="0"/>
              <a:t>s</a:t>
            </a:r>
            <a:r>
              <a:rPr lang="en-US" dirty="0" smtClean="0"/>
              <a:t>cience </a:t>
            </a:r>
            <a:r>
              <a:rPr lang="en-US" dirty="0"/>
              <a:t>research projects (for consideration by NIH policymakers and for use by investigators leading such projects).</a:t>
            </a:r>
          </a:p>
          <a:p>
            <a:pPr lvl="0" fontAlgn="base"/>
            <a:r>
              <a:rPr lang="en-US" dirty="0"/>
              <a:t>To identify gaps in ELSI research on </a:t>
            </a:r>
            <a:r>
              <a:rPr lang="en-US" dirty="0" smtClean="0"/>
              <a:t>citizen </a:t>
            </a:r>
            <a:r>
              <a:rPr lang="en-US" dirty="0"/>
              <a:t>s</a:t>
            </a:r>
            <a:r>
              <a:rPr lang="en-US" dirty="0" smtClean="0"/>
              <a:t>cience </a:t>
            </a:r>
            <a:r>
              <a:rPr lang="en-US" dirty="0"/>
              <a:t>relevant to NIH’s mission.</a:t>
            </a:r>
          </a:p>
          <a:p>
            <a:pPr lvl="0" fontAlgn="base"/>
            <a:r>
              <a:rPr lang="en-US" dirty="0"/>
              <a:t>To plan for continued, expanded engagement of c</a:t>
            </a:r>
            <a:r>
              <a:rPr lang="en-US" dirty="0" smtClean="0"/>
              <a:t>itizen science </a:t>
            </a:r>
            <a:r>
              <a:rPr lang="en-US" dirty="0"/>
              <a:t>and b</a:t>
            </a:r>
            <a:r>
              <a:rPr lang="en-US" dirty="0" smtClean="0"/>
              <a:t>ioethics </a:t>
            </a:r>
            <a:r>
              <a:rPr lang="en-US" dirty="0"/>
              <a:t>communities to further develop criteria and guidance for NIH </a:t>
            </a:r>
            <a:r>
              <a:rPr lang="en-US" dirty="0" smtClean="0"/>
              <a:t>citizen </a:t>
            </a:r>
            <a:r>
              <a:rPr lang="en-US" dirty="0"/>
              <a:t>s</a:t>
            </a:r>
            <a:r>
              <a:rPr lang="en-US" dirty="0" smtClean="0"/>
              <a:t>cience </a:t>
            </a:r>
            <a:r>
              <a:rPr lang="en-US" dirty="0"/>
              <a:t>research activities. </a:t>
            </a:r>
          </a:p>
          <a:p>
            <a:endParaRPr lang="en-US" dirty="0"/>
          </a:p>
        </p:txBody>
      </p:sp>
    </p:spTree>
    <p:extLst>
      <p:ext uri="{BB962C8B-B14F-4D97-AF65-F5344CB8AC3E}">
        <p14:creationId xmlns:p14="http://schemas.microsoft.com/office/powerpoint/2010/main" val="3656456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Motivations for Participation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95445012"/>
              </p:ext>
            </p:extLst>
          </p:nvPr>
        </p:nvGraphicFramePr>
        <p:xfrm>
          <a:off x="765222" y="1355998"/>
          <a:ext cx="7628513" cy="4781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371652" y="6150162"/>
            <a:ext cx="1990637" cy="369332"/>
          </a:xfrm>
          <a:prstGeom prst="rect">
            <a:avLst/>
          </a:prstGeom>
          <a:noFill/>
        </p:spPr>
        <p:txBody>
          <a:bodyPr wrap="none" rtlCol="0">
            <a:spAutoFit/>
          </a:bodyPr>
          <a:lstStyle/>
          <a:p>
            <a:r>
              <a:rPr lang="en-US" dirty="0" smtClean="0"/>
              <a:t>Bonney </a:t>
            </a:r>
            <a:r>
              <a:rPr lang="en-US" dirty="0"/>
              <a:t>et al. </a:t>
            </a:r>
            <a:r>
              <a:rPr lang="en-US" dirty="0" smtClean="0"/>
              <a:t>2009 </a:t>
            </a:r>
            <a:endParaRPr lang="en-US" dirty="0"/>
          </a:p>
        </p:txBody>
      </p:sp>
    </p:spTree>
    <p:extLst>
      <p:ext uri="{BB962C8B-B14F-4D97-AF65-F5344CB8AC3E}">
        <p14:creationId xmlns:p14="http://schemas.microsoft.com/office/powerpoint/2010/main" val="3487056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Egoism</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5118758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5227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Collectivism</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4268853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4128383"/>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9525</TotalTime>
  <Words>1567</Words>
  <Application>Microsoft Macintosh PowerPoint</Application>
  <PresentationFormat>On-screen Show (4:3)</PresentationFormat>
  <Paragraphs>152</Paragraphs>
  <Slides>27</Slides>
  <Notes>12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Black</vt:lpstr>
      <vt:lpstr>Citizen Science: Mapping Values and Relational Ethics in Crowdsourcing in Genomic Research </vt:lpstr>
      <vt:lpstr>Public contributions to science-  not new</vt:lpstr>
      <vt:lpstr>Defining Citizen Science</vt:lpstr>
      <vt:lpstr>Expertise</vt:lpstr>
      <vt:lpstr>   </vt:lpstr>
      <vt:lpstr>Goals</vt:lpstr>
      <vt:lpstr>Motivations for Participation</vt:lpstr>
      <vt:lpstr>Egoism</vt:lpstr>
      <vt:lpstr>Collectivism</vt:lpstr>
      <vt:lpstr>Collectivism</vt:lpstr>
      <vt:lpstr>Altruism</vt:lpstr>
      <vt:lpstr>Altruism</vt:lpstr>
      <vt:lpstr>Principlism</vt:lpstr>
      <vt:lpstr>Principlism</vt:lpstr>
      <vt:lpstr>Emerging Relationships</vt:lpstr>
      <vt:lpstr>New Norms for Genetic Data</vt:lpstr>
      <vt:lpstr>Ethical Dimensions of Citizen Science</vt:lpstr>
      <vt:lpstr>Educative Dividend/Self Discovery</vt:lpstr>
      <vt:lpstr>Goals and Tasks</vt:lpstr>
      <vt:lpstr>Visible Metrics/Gaming</vt:lpstr>
      <vt:lpstr>PowerPoint Presentation</vt:lpstr>
      <vt:lpstr>Resource Control</vt:lpstr>
      <vt:lpstr> Voice</vt:lpstr>
      <vt:lpstr>Exit</vt:lpstr>
      <vt:lpstr>Discerning what is new</vt:lpstr>
      <vt:lpstr>References</vt:lpstr>
      <vt:lpstr>Acknowledgements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Formations: Emerging Ethical Issues in Citizen Science</dc:title>
  <dc:creator>Sandra Lee</dc:creator>
  <cp:lastModifiedBy>Sandra Lee</cp:lastModifiedBy>
  <cp:revision>130</cp:revision>
  <dcterms:created xsi:type="dcterms:W3CDTF">2015-01-11T23:13:05Z</dcterms:created>
  <dcterms:modified xsi:type="dcterms:W3CDTF">2015-06-25T06:15:02Z</dcterms:modified>
</cp:coreProperties>
</file>