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152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49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55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2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1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4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63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84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71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9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41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61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9940-CE25-4840-8DE3-28C66F6684AA}" type="datetimeFigureOut">
              <a:rPr lang="en-GB" smtClean="0"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45E20-27BA-4201-A646-6CFD1A985E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21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180528" y="0"/>
            <a:ext cx="9433048" cy="7029400"/>
          </a:xfrm>
          <a:solidFill>
            <a:schemeClr val="tx2">
              <a:lumMod val="75000"/>
            </a:schemeClr>
          </a:solidFill>
        </p:spPr>
        <p:txBody>
          <a:bodyPr>
            <a:noAutofit/>
            <a:scene3d>
              <a:camera prst="orthographicFront"/>
              <a:lightRig rig="threePt" dir="t"/>
            </a:scene3d>
            <a:sp3d extrusionH="69850">
              <a:bevelT w="44450" h="44450"/>
            </a:sp3d>
          </a:bodyPr>
          <a:lstStyle/>
          <a:p>
            <a:pPr marL="0" indent="0">
              <a:lnSpc>
                <a:spcPct val="90000"/>
              </a:lnSpc>
              <a:spcBef>
                <a:spcPts val="300"/>
              </a:spcBef>
              <a:buNone/>
            </a:pPr>
            <a:r>
              <a:rPr lang="en-GB" sz="2000" b="1" dirty="0" smtClean="0"/>
              <a:t>	</a:t>
            </a:r>
            <a:endParaRPr lang="en-GB" sz="2000" b="1" dirty="0" smtClean="0"/>
          </a:p>
          <a:p>
            <a:pPr marL="0" indent="0">
              <a:lnSpc>
                <a:spcPct val="90000"/>
              </a:lnSpc>
              <a:spcBef>
                <a:spcPts val="300"/>
              </a:spcBef>
              <a:buNone/>
            </a:pPr>
            <a:r>
              <a:rPr lang="en-GB" sz="1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A</a:t>
            </a:r>
            <a:endParaRPr lang="en-GB" sz="120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sz="1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en-GB" sz="120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sz="120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GB" sz="1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GB" sz="1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en-GB" sz="1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7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mmorrison</dc:creator>
  <cp:lastModifiedBy>jane kaye</cp:lastModifiedBy>
  <cp:revision>5</cp:revision>
  <dcterms:created xsi:type="dcterms:W3CDTF">2015-06-16T15:50:08Z</dcterms:created>
  <dcterms:modified xsi:type="dcterms:W3CDTF">2015-06-23T12:27:14Z</dcterms:modified>
</cp:coreProperties>
</file>