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4" r:id="rId16"/>
    <p:sldId id="273" r:id="rId17"/>
    <p:sldId id="271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F2919-580D-4886-A894-9141DC7DB2E8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29E5B-B798-414A-9AD7-FB1F4CC82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1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8FA1FD-8562-4FFD-8B2F-C557A15B4162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CE722-00C9-4A5F-8D63-6BC02CE6B7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7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C80E4-5E90-4061-8E3D-A14D60F3458B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B380E-B069-4DA3-9DE3-F54EDD8D7C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36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C05A9-9CB9-457C-90D5-AD600F9B7D4D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1AB42-241C-4745-ADCC-01D0D0A283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0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0FE73E-473E-40B4-AF0D-1358D35844BC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24F7B-7A4D-49C5-AA05-97BC0E604F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85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48AA-A235-4EC3-B65B-96F615747BF1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5AC77-3ACB-443E-A3A8-3F28826F10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3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2C9FB-90A6-4651-A578-A6FF52DA0D1C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200CC-B278-408A-B17F-29B18C546B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13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E412B-9D2A-4972-9994-10C801921C9E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FC128-4C4B-443B-B8CD-791449F98D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67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5EDF3-2634-4BC7-B56D-36F49B5BDDF8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30423-66C2-4161-83DF-60FCAC3D3A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01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77AA4-B527-4080-ADDB-F02F2AC1134F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0740F-37CC-49AC-9E9A-D548EEFC97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8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0715-2C2F-48DB-BDC1-2A9C195A6869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C5E00-3D11-4FC2-9D88-320A1BD8E5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26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5F390-7C4E-4B4C-B247-FBDE0E1A1046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8CD4E-DA45-43E0-99AA-0237E41573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5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77F042C-DE0D-476F-816E-2388678BCB65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B8E991B-B3D7-45F6-A601-3B7E1AFC885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03648" y="1628800"/>
            <a:ext cx="6264696" cy="30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1"/>
            <a:ext cx="9148233" cy="67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175"/>
            <a:ext cx="91757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6" y="146744"/>
            <a:ext cx="8819008" cy="661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809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8A0191-BDA0-4E34-8AD1-46FFB4980DF8}" type="slidenum">
              <a:rPr lang="en-GB" altLang="en-US" sz="1200">
                <a:latin typeface="Arial Black" pitchFamily="34" charset="0"/>
              </a:rPr>
              <a:pPr eaLnBrk="1" hangingPunct="1"/>
              <a:t>13</a:t>
            </a:fld>
            <a:endParaRPr lang="en-GB" altLang="en-US" sz="1200">
              <a:latin typeface="Arial Black" pitchFamily="34" charset="0"/>
            </a:endParaRPr>
          </a:p>
        </p:txBody>
      </p:sp>
      <p:sp>
        <p:nvSpPr>
          <p:cNvPr id="24578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en-US" sz="1200">
                <a:latin typeface="Arial Black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361"/>
            <a:ext cx="8316913" cy="62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-27322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b="6901"/>
          <a:stretch/>
        </p:blipFill>
        <p:spPr>
          <a:xfrm>
            <a:off x="1791260" y="-733592"/>
            <a:ext cx="5647421" cy="74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6" y="116632"/>
            <a:ext cx="8813212" cy="660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1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803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7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22776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6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3" y="0"/>
            <a:ext cx="8896713" cy="667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7" y="188640"/>
            <a:ext cx="8573185" cy="642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4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0" y="-6073"/>
            <a:ext cx="8885220" cy="666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815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8"/>
            <a:ext cx="9170129" cy="676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" y="-16863"/>
            <a:ext cx="9054155" cy="67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6" y="116632"/>
            <a:ext cx="8813212" cy="660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3" y="0"/>
            <a:ext cx="8896714" cy="667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8896713" cy="667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PechaKuchaTemplat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PechaKuchaTemplate (2)</Template>
  <TotalTime>80</TotalTime>
  <Words>3</Words>
  <Application>Microsoft Office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Arial Black</vt:lpstr>
      <vt:lpstr>Calibri</vt:lpstr>
      <vt:lpstr>PechaKuchaTemplate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Prachi Bhatnagar</dc:creator>
  <cp:lastModifiedBy>Hazel Halton</cp:lastModifiedBy>
  <cp:revision>7</cp:revision>
  <dcterms:created xsi:type="dcterms:W3CDTF">2014-12-16T11:05:44Z</dcterms:created>
  <dcterms:modified xsi:type="dcterms:W3CDTF">2015-06-24T10:17:34Z</dcterms:modified>
</cp:coreProperties>
</file>