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  <p:sldId id="272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7983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83D6-8BEA-4F74-A0B4-1785E8C0944A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2E8D-C3DC-4336-BDA5-17822D4B1E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24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9AB5-E6AC-4D45-B211-1261BA6A462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6CC1-AD5B-4482-9DA4-5BEAB5A0C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9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1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6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2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2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9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6CC1-AD5B-4482-9DA4-5BEAB5A0CE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FA1FD-8562-4FFD-8B2F-C557A15B4162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CE722-00C9-4A5F-8D63-6BC02CE6B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7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C80E4-5E90-4061-8E3D-A14D60F3458B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380E-B069-4DA3-9DE3-F54EDD8D7C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6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C05A9-9CB9-457C-90D5-AD600F9B7D4D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AB42-241C-4745-ADCC-01D0D0A283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0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FE73E-473E-40B4-AF0D-1358D35844BC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24F7B-7A4D-49C5-AA05-97BC0E604F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5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48AA-A235-4EC3-B65B-96F615747BF1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AC77-3ACB-443E-A3A8-3F28826F10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2C9FB-90A6-4651-A578-A6FF52DA0D1C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200CC-B278-408A-B17F-29B18C546B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E412B-9D2A-4972-9994-10C801921C9E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C128-4C4B-443B-B8CD-791449F98D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67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5EDF3-2634-4BC7-B56D-36F49B5BDDF8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30423-66C2-4161-83DF-60FCAC3D3A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1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77AA4-B527-4080-ADDB-F02F2AC1134F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740F-37CC-49AC-9E9A-D548EEFC97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8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0715-2C2F-48DB-BDC1-2A9C195A6869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C5E00-3D11-4FC2-9D88-320A1BD8E5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6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5F390-7C4E-4B4C-B247-FBDE0E1A1046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8CD4E-DA45-43E0-99AA-0237E41573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77F042C-DE0D-476F-816E-2388678BCB65}" type="datetimeFigureOut">
              <a:rPr lang="en-GB" altLang="en-US"/>
              <a:pPr/>
              <a:t>23/06/2015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8E991B-B3D7-45F6-A601-3B7E1AFC885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03648" y="1628800"/>
            <a:ext cx="6264696" cy="30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13" descr="1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4254500" cy="54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554584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5591" y="92826"/>
            <a:ext cx="7391400" cy="10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</a:rPr>
              <a:t>Centre for Research </a:t>
            </a:r>
            <a:r>
              <a:rPr kumimoji="0" lang="sv-SE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</a:rPr>
              <a:t>Ethics</a:t>
            </a:r>
            <a:r>
              <a:rPr kumimoji="0" lang="sv-SE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</a:rPr>
              <a:t> &amp; </a:t>
            </a:r>
            <a:r>
              <a:rPr kumimoji="0" lang="sv-SE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</a:rPr>
              <a:t>Bioethics</a:t>
            </a:r>
            <a:endParaRPr kumimoji="0" lang="sv-SE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ook Antiqua" panose="02040602050305030304" pitchFamily="18" charset="0"/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" y="-1"/>
            <a:ext cx="1404128" cy="1268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3068960"/>
            <a:ext cx="418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Book Antiqua" panose="02040602050305030304" pitchFamily="18" charset="0"/>
              </a:rPr>
              <a:t>Antibiotic </a:t>
            </a:r>
            <a:r>
              <a:rPr lang="sv-SE" sz="3200" b="1" dirty="0" err="1" smtClean="0">
                <a:latin typeface="Book Antiqua" panose="02040602050305030304" pitchFamily="18" charset="0"/>
              </a:rPr>
              <a:t>Resistance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86104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Book Antiqua" panose="02040602050305030304" pitchFamily="18" charset="0"/>
              </a:rPr>
              <a:t>Mirko </a:t>
            </a:r>
            <a:r>
              <a:rPr lang="sv-SE" sz="2400" dirty="0" err="1" smtClean="0">
                <a:latin typeface="Book Antiqua" panose="02040602050305030304" pitchFamily="18" charset="0"/>
              </a:rPr>
              <a:t>Ancillotti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692696"/>
            <a:ext cx="8676456" cy="5444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5264585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" y="4798348"/>
            <a:ext cx="5580530" cy="154641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554584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763688" y="2924944"/>
            <a:ext cx="638569" cy="129614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3419871" y="2612585"/>
            <a:ext cx="638569" cy="129614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8A0191-BDA0-4E34-8AD1-46FFB4980DF8}" type="slidenum">
              <a:rPr lang="en-GB" altLang="en-US" sz="1200">
                <a:latin typeface="Arial Black" pitchFamily="34" charset="0"/>
              </a:rPr>
              <a:pPr eaLnBrk="1" hangingPunct="1"/>
              <a:t>12</a:t>
            </a:fld>
            <a:endParaRPr lang="en-GB" altLang="en-US" sz="1200">
              <a:latin typeface="Arial Black" pitchFamily="34" charset="0"/>
            </a:endParaRPr>
          </a:p>
        </p:txBody>
      </p:sp>
      <p:sp>
        <p:nvSpPr>
          <p:cNvPr id="24578" name="Slide Number Placeholder 5"/>
          <p:cNvSpPr txBox="1">
            <a:spLocks/>
          </p:cNvSpPr>
          <p:nvPr/>
        </p:nvSpPr>
        <p:spPr bwMode="auto">
          <a:xfrm>
            <a:off x="7740352" y="6163266"/>
            <a:ext cx="1368723" cy="6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GB" altLang="en-US" sz="1200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5" y="548680"/>
            <a:ext cx="7788349" cy="5614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8974" y="6284308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677825" y="548680"/>
            <a:ext cx="457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671984" y="2204864"/>
            <a:ext cx="64123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703026" y="4149080"/>
            <a:ext cx="40679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3" y="1340768"/>
            <a:ext cx="7380293" cy="396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8" y="1270868"/>
            <a:ext cx="8482543" cy="446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9" y="1052736"/>
            <a:ext cx="805720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7" y="1844824"/>
            <a:ext cx="7616186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48880"/>
            <a:ext cx="1700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Qualitative studies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1384949"/>
            <a:ext cx="1700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DCE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Quantitative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7163" y="1086521"/>
            <a:ext cx="1700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Risk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ethics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2358" y="2348880"/>
            <a:ext cx="17001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Policy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5" y="1086301"/>
            <a:ext cx="772363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5" y="764704"/>
            <a:ext cx="7386749" cy="5481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352928" cy="5904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0" y="923565"/>
            <a:ext cx="7042640" cy="501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7" name="Picture 3" descr="C:\Users\ifvmiranc\AppData\Local\Dropbox\Dropbox\Work in progress\Oxford paper\Conference June 2015\Pictures\Nobelpristagare_Fleming_Mi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6" y="188640"/>
            <a:ext cx="8658708" cy="63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148064" y="3212976"/>
            <a:ext cx="3627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 smtClean="0">
                <a:latin typeface="Book Antiqua" panose="02040602050305030304" pitchFamily="18" charset="0"/>
              </a:rPr>
              <a:t>Thank you</a:t>
            </a:r>
            <a:endParaRPr lang="sv-SE" sz="5400" b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77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" y="3438128"/>
            <a:ext cx="4392587" cy="3190726"/>
          </a:xfrm>
          <a:prstGeom prst="rect">
            <a:avLst/>
          </a:prstGeom>
        </p:spPr>
      </p:pic>
      <p:pic>
        <p:nvPicPr>
          <p:cNvPr id="2050" name="Picture 2" descr="C:\Users\ifvmiranc\AppData\Local\Dropbox\Dropbox\Work in progress\Oxford paper\Conference June 2015\Pictures\642x361_GMOs_Pros_and_C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1" y="130324"/>
            <a:ext cx="4398697" cy="33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fvmiranc\AppData\Local\Dropbox\Dropbox\Work in progress\Oxford paper\Conference June 2015\Pictures\Aquaculture-Unit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32" y="130324"/>
            <a:ext cx="4401637" cy="64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14" idx="0"/>
          </p:cNvCxnSpPr>
          <p:nvPr/>
        </p:nvCxnSpPr>
        <p:spPr>
          <a:xfrm flipH="1">
            <a:off x="4572000" y="9128"/>
            <a:ext cx="4532" cy="67409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3" y="3438128"/>
            <a:ext cx="4572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09466"/>
            <a:ext cx="8622704" cy="636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971600" y="269802"/>
            <a:ext cx="7416823" cy="63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4" y="176636"/>
            <a:ext cx="8790911" cy="6489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33400"/>
            <a:ext cx="80962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476672"/>
            <a:ext cx="6264696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73386"/>
            <a:ext cx="8189640" cy="597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3" y="1781498"/>
            <a:ext cx="5069951" cy="496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904" y="6518275"/>
            <a:ext cx="135767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2195736" y="773386"/>
            <a:ext cx="20882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PechaKuchaTemplat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PechaKuchaTemplate (2)</Template>
  <TotalTime>2579</TotalTime>
  <Words>40</Words>
  <Application>Microsoft Office PowerPoint</Application>
  <PresentationFormat>On-screen Show (4:3)</PresentationFormat>
  <Paragraphs>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Arial Black</vt:lpstr>
      <vt:lpstr>Book Antiqua</vt:lpstr>
      <vt:lpstr>Calibri</vt:lpstr>
      <vt:lpstr>PechaKuchaTemplate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Prachi Bhatnagar</dc:creator>
  <cp:lastModifiedBy>Hazel Halton</cp:lastModifiedBy>
  <cp:revision>75</cp:revision>
  <dcterms:created xsi:type="dcterms:W3CDTF">2014-12-16T11:05:44Z</dcterms:created>
  <dcterms:modified xsi:type="dcterms:W3CDTF">2015-06-23T12:36:52Z</dcterms:modified>
</cp:coreProperties>
</file>